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11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5.jpeg" ContentType="image/jpeg"/>
  <Override PartName="/ppt/media/image7.jpeg" ContentType="image/jpeg"/>
  <Override PartName="/ppt/media/image2.png" ContentType="image/png"/>
  <Override PartName="/ppt/media/image22.png" ContentType="image/png"/>
  <Override PartName="/ppt/media/image8.jpeg" ContentType="image/jpeg"/>
  <Override PartName="/ppt/media/image9.jpeg" ContentType="image/jpeg"/>
  <Override PartName="/ppt/media/image10.png" ContentType="image/png"/>
  <Override PartName="/ppt/media/image13.jpeg" ContentType="image/jpeg"/>
  <Override PartName="/ppt/media/image19.png" ContentType="image/png"/>
  <Override PartName="/ppt/media/image12.jpeg" ContentType="image/jpeg"/>
  <Override PartName="/ppt/media/image14.png" ContentType="image/png"/>
  <Override PartName="/ppt/media/media15.mp4" ContentType="video/mp4"/>
  <Override PartName="/ppt/media/image16.png" ContentType="image/png"/>
  <Override PartName="/ppt/media/image17.jpeg" ContentType="image/jpeg"/>
  <Override PartName="/ppt/media/image18.png" ContentType="image/png"/>
  <Override PartName="/ppt/media/image20.jpeg" ContentType="image/jpeg"/>
  <Override PartName="/ppt/media/image21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6888162" cy="1002188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Fai clic per spostare la diapositiva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E5F4780-8D2D-406A-835C-AD7755DC4B1A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938160" y="750960"/>
            <a:ext cx="5011200" cy="3760560"/>
          </a:xfrm>
          <a:prstGeom prst="rect">
            <a:avLst/>
          </a:prstGeom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8320" y="4758480"/>
            <a:ext cx="5510880" cy="4511160"/>
          </a:xfrm>
          <a:prstGeom prst="rect">
            <a:avLst/>
          </a:prstGeom>
        </p:spPr>
        <p:txBody>
          <a:bodyPr lIns="91800" rIns="91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3902400" y="9518760"/>
            <a:ext cx="2983680" cy="5011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p>
            <a:pPr algn="r">
              <a:lnSpc>
                <a:spcPct val="100000"/>
              </a:lnSpc>
            </a:pPr>
            <a:fld id="{9CA65179-233F-4309-B108-B67117475069}" type="slidenum">
              <a:rPr b="0" lang="it-IT" sz="1200" spc="-1" strike="noStrike">
                <a:solidFill>
                  <a:srgbClr val="000000"/>
                </a:solidFill>
                <a:latin typeface="+mn-lt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938160" y="750960"/>
            <a:ext cx="5011200" cy="3760560"/>
          </a:xfrm>
          <a:prstGeom prst="rect">
            <a:avLst/>
          </a:prstGeom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8320" y="4758480"/>
            <a:ext cx="5510880" cy="4511160"/>
          </a:xfrm>
          <a:prstGeom prst="rect">
            <a:avLst/>
          </a:prstGeom>
        </p:spPr>
        <p:txBody>
          <a:bodyPr lIns="91800" rIns="91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3902400" y="9518760"/>
            <a:ext cx="2983680" cy="5011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p>
            <a:pPr algn="r">
              <a:lnSpc>
                <a:spcPct val="100000"/>
              </a:lnSpc>
            </a:pPr>
            <a:fld id="{24C13991-D21B-4A89-B45D-B59C1A6E19A5}" type="slidenum">
              <a:rPr b="0" lang="it-IT" sz="1200" spc="-1" strike="noStrike">
                <a:solidFill>
                  <a:srgbClr val="000000"/>
                </a:solidFill>
                <a:latin typeface="+mn-lt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938160" y="750960"/>
            <a:ext cx="5011200" cy="376056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8320" y="4758480"/>
            <a:ext cx="5510880" cy="4511160"/>
          </a:xfrm>
          <a:prstGeom prst="rect">
            <a:avLst/>
          </a:prstGeom>
        </p:spPr>
        <p:txBody>
          <a:bodyPr lIns="91800" rIns="91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51" name="TextShape 3"/>
          <p:cNvSpPr txBox="1"/>
          <p:nvPr/>
        </p:nvSpPr>
        <p:spPr>
          <a:xfrm>
            <a:off x="3902400" y="9518760"/>
            <a:ext cx="2983680" cy="5011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p>
            <a:pPr algn="r">
              <a:lnSpc>
                <a:spcPct val="100000"/>
              </a:lnSpc>
            </a:pPr>
            <a:fld id="{0EA42EE0-0946-4D03-9DF6-B90C207E2F98}" type="slidenum">
              <a:rPr b="0" lang="it-IT" sz="1200" spc="-1" strike="noStrike">
                <a:solidFill>
                  <a:srgbClr val="000000"/>
                </a:solidFill>
                <a:latin typeface="+mn-lt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938160" y="750960"/>
            <a:ext cx="5011200" cy="3760560"/>
          </a:xfrm>
          <a:prstGeom prst="rect">
            <a:avLst/>
          </a:prstGeom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8320" y="4758480"/>
            <a:ext cx="5510880" cy="4511160"/>
          </a:xfrm>
          <a:prstGeom prst="rect">
            <a:avLst/>
          </a:prstGeom>
        </p:spPr>
        <p:txBody>
          <a:bodyPr lIns="91800" rIns="91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3902400" y="9518760"/>
            <a:ext cx="2983680" cy="5011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p>
            <a:pPr algn="r">
              <a:lnSpc>
                <a:spcPct val="100000"/>
              </a:lnSpc>
            </a:pPr>
            <a:fld id="{B44CD6BD-151E-4610-93BE-4D26A28B2852}" type="slidenum">
              <a:rPr b="0" lang="it-IT" sz="1200" spc="-1" strike="noStrike">
                <a:solidFill>
                  <a:srgbClr val="000000"/>
                </a:solidFill>
                <a:latin typeface="+mn-lt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Img"/>
          </p:nvPr>
        </p:nvSpPr>
        <p:spPr>
          <a:xfrm>
            <a:off x="938160" y="750960"/>
            <a:ext cx="5011200" cy="3760560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320" y="4758480"/>
            <a:ext cx="5510880" cy="4511160"/>
          </a:xfrm>
          <a:prstGeom prst="rect">
            <a:avLst/>
          </a:prstGeom>
        </p:spPr>
        <p:txBody>
          <a:bodyPr lIns="91800" rIns="91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57" name="TextShape 3"/>
          <p:cNvSpPr txBox="1"/>
          <p:nvPr/>
        </p:nvSpPr>
        <p:spPr>
          <a:xfrm>
            <a:off x="3902400" y="9518760"/>
            <a:ext cx="2983680" cy="5011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p>
            <a:pPr algn="r">
              <a:lnSpc>
                <a:spcPct val="100000"/>
              </a:lnSpc>
            </a:pPr>
            <a:fld id="{42939260-7BE0-410A-BE70-1F2E13AB084E}" type="slidenum">
              <a:rPr b="0" lang="it-IT" sz="1200" spc="-1" strike="noStrike">
                <a:solidFill>
                  <a:srgbClr val="000000"/>
                </a:solidFill>
                <a:latin typeface="+mn-lt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938160" y="750960"/>
            <a:ext cx="5011200" cy="3760560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8320" y="4758480"/>
            <a:ext cx="5510880" cy="4511160"/>
          </a:xfrm>
          <a:prstGeom prst="rect">
            <a:avLst/>
          </a:prstGeom>
        </p:spPr>
        <p:txBody>
          <a:bodyPr lIns="91800" rIns="91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3902400" y="9518760"/>
            <a:ext cx="2983680" cy="5011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p>
            <a:pPr algn="r">
              <a:lnSpc>
                <a:spcPct val="100000"/>
              </a:lnSpc>
            </a:pPr>
            <a:fld id="{86E955B9-44F6-4A00-9685-672642759DB8}" type="slidenum">
              <a:rPr b="0" lang="it-IT" sz="1200" spc="-1" strike="noStrike">
                <a:solidFill>
                  <a:srgbClr val="000000"/>
                </a:solidFill>
                <a:latin typeface="+mn-lt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Img"/>
          </p:nvPr>
        </p:nvSpPr>
        <p:spPr>
          <a:xfrm>
            <a:off x="938160" y="750960"/>
            <a:ext cx="5011200" cy="3760560"/>
          </a:xfrm>
          <a:prstGeom prst="rect">
            <a:avLst/>
          </a:prstGeom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8320" y="4758480"/>
            <a:ext cx="5510880" cy="4511160"/>
          </a:xfrm>
          <a:prstGeom prst="rect">
            <a:avLst/>
          </a:prstGeom>
        </p:spPr>
        <p:txBody>
          <a:bodyPr lIns="91800" rIns="91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63" name="TextShape 3"/>
          <p:cNvSpPr txBox="1"/>
          <p:nvPr/>
        </p:nvSpPr>
        <p:spPr>
          <a:xfrm>
            <a:off x="3902400" y="9518760"/>
            <a:ext cx="2983680" cy="5011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p>
            <a:pPr algn="r">
              <a:lnSpc>
                <a:spcPct val="100000"/>
              </a:lnSpc>
            </a:pPr>
            <a:fld id="{CDE90AAE-FE5B-4F73-80B1-71E41C819EEB}" type="slidenum">
              <a:rPr b="0" lang="it-IT" sz="1200" spc="-1" strike="noStrike">
                <a:solidFill>
                  <a:srgbClr val="000000"/>
                </a:solidFill>
                <a:latin typeface="+mn-lt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938160" y="750960"/>
            <a:ext cx="5011200" cy="3760560"/>
          </a:xfrm>
          <a:prstGeom prst="rect">
            <a:avLst/>
          </a:prstGeom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8320" y="4758480"/>
            <a:ext cx="5510880" cy="4511160"/>
          </a:xfrm>
          <a:prstGeom prst="rect">
            <a:avLst/>
          </a:prstGeom>
        </p:spPr>
        <p:txBody>
          <a:bodyPr lIns="91800" rIns="91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66" name="TextShape 3"/>
          <p:cNvSpPr txBox="1"/>
          <p:nvPr/>
        </p:nvSpPr>
        <p:spPr>
          <a:xfrm>
            <a:off x="3902400" y="9518760"/>
            <a:ext cx="2983680" cy="5011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p>
            <a:pPr algn="r">
              <a:lnSpc>
                <a:spcPct val="100000"/>
              </a:lnSpc>
            </a:pPr>
            <a:fld id="{060CCDB0-5FFE-4422-83B5-D1DED02A5991}" type="slidenum">
              <a:rPr b="0" lang="it-IT" sz="1200" spc="-1" strike="noStrike">
                <a:solidFill>
                  <a:srgbClr val="000000"/>
                </a:solidFill>
                <a:latin typeface="+mn-lt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938160" y="750960"/>
            <a:ext cx="5011200" cy="3760560"/>
          </a:xfrm>
          <a:prstGeom prst="rect">
            <a:avLst/>
          </a:prstGeom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8320" y="4758480"/>
            <a:ext cx="5510880" cy="4511160"/>
          </a:xfrm>
          <a:prstGeom prst="rect">
            <a:avLst/>
          </a:prstGeom>
        </p:spPr>
        <p:txBody>
          <a:bodyPr lIns="91800" rIns="9180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69" name="TextShape 3"/>
          <p:cNvSpPr txBox="1"/>
          <p:nvPr/>
        </p:nvSpPr>
        <p:spPr>
          <a:xfrm>
            <a:off x="3902400" y="9518760"/>
            <a:ext cx="2983680" cy="5011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p>
            <a:pPr algn="r">
              <a:lnSpc>
                <a:spcPct val="100000"/>
              </a:lnSpc>
            </a:pPr>
            <a:fld id="{2CAB05A1-221F-45E4-A0CD-4130969B3EBF}" type="slidenum">
              <a:rPr b="0" lang="it-IT" sz="1200" spc="-1" strike="noStrike">
                <a:solidFill>
                  <a:srgbClr val="000000"/>
                </a:solidFill>
                <a:latin typeface="+mn-lt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80A6FB32-8BE8-402D-B0E3-C8CEAE952674}" type="datetime1">
              <a:rPr b="0" lang="it-IT" sz="1400" spc="-1" strike="noStrike">
                <a:solidFill>
                  <a:srgbClr val="000000"/>
                </a:solidFill>
                <a:latin typeface="Arial"/>
              </a:rPr>
              <a:t>12/08/2020</a:t>
            </a:fld>
            <a:endParaRPr b="0" lang="it-IT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47830959-D0E5-436F-89CE-8DF41A3BD5C5}" type="slidenum">
              <a:rPr b="0" lang="it-IT" sz="1400" spc="-1" strike="noStrike">
                <a:solidFill>
                  <a:srgbClr val="000000"/>
                </a:solidFill>
                <a:latin typeface="Arial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video" Target="../media/media15.mp4"/><Relationship Id="rId6" Type="http://schemas.microsoft.com/office/2007/relationships/media" Target="../media/media15.mp4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865080" y="44640"/>
            <a:ext cx="7860600" cy="791280"/>
          </a:xfrm>
          <a:prstGeom prst="rect">
            <a:avLst/>
          </a:prstGeom>
          <a:noFill/>
          <a:ln w="9525">
            <a:noFill/>
          </a:ln>
          <a:effectLst>
            <a:outerShdw algn="ctr" dir="5400000" dist="12600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it-IT" sz="2600" spc="-1" strike="noStrike">
                <a:solidFill>
                  <a:srgbClr val="ffffff"/>
                </a:solidFill>
                <a:latin typeface="Verdana"/>
              </a:rPr>
              <a:t>Comando Legione Carabinieri Emilia Romagna</a:t>
            </a:r>
            <a:endParaRPr b="0" lang="it-IT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latin typeface="Verdana"/>
              </a:rPr>
              <a:t>Compagnia di Reggio Emilia</a:t>
            </a:r>
            <a:endParaRPr b="0" lang="it-IT" sz="2000" spc="-1" strike="noStrike">
              <a:latin typeface="Arial"/>
            </a:endParaRPr>
          </a:p>
        </p:txBody>
      </p:sp>
      <p:grpSp>
        <p:nvGrpSpPr>
          <p:cNvPr id="48" name="Group 2"/>
          <p:cNvGrpSpPr/>
          <p:nvPr/>
        </p:nvGrpSpPr>
        <p:grpSpPr>
          <a:xfrm>
            <a:off x="107640" y="95400"/>
            <a:ext cx="820080" cy="762480"/>
            <a:chOff x="107640" y="95400"/>
            <a:chExt cx="820080" cy="762480"/>
          </a:xfrm>
        </p:grpSpPr>
        <p:sp>
          <p:nvSpPr>
            <p:cNvPr id="49" name="CustomShape 3"/>
            <p:cNvSpPr/>
            <p:nvPr/>
          </p:nvSpPr>
          <p:spPr>
            <a:xfrm>
              <a:off x="358560" y="164520"/>
              <a:ext cx="486720" cy="299160"/>
            </a:xfrm>
            <a:custGeom>
              <a:avLst/>
              <a:gdLst/>
              <a:ahLst/>
              <a:rect l="l" t="t" r="r" b="b"/>
              <a:pathLst>
                <a:path w="9700" h="5945">
                  <a:moveTo>
                    <a:pt x="1107" y="5945"/>
                  </a:moveTo>
                  <a:lnTo>
                    <a:pt x="1765" y="5945"/>
                  </a:lnTo>
                  <a:lnTo>
                    <a:pt x="1739" y="5877"/>
                  </a:lnTo>
                  <a:lnTo>
                    <a:pt x="1714" y="5810"/>
                  </a:lnTo>
                  <a:lnTo>
                    <a:pt x="1688" y="5741"/>
                  </a:lnTo>
                  <a:lnTo>
                    <a:pt x="1665" y="5671"/>
                  </a:lnTo>
                  <a:lnTo>
                    <a:pt x="1641" y="5601"/>
                  </a:lnTo>
                  <a:lnTo>
                    <a:pt x="1618" y="5529"/>
                  </a:lnTo>
                  <a:lnTo>
                    <a:pt x="1595" y="5458"/>
                  </a:lnTo>
                  <a:lnTo>
                    <a:pt x="1574" y="5385"/>
                  </a:lnTo>
                  <a:lnTo>
                    <a:pt x="1554" y="5313"/>
                  </a:lnTo>
                  <a:lnTo>
                    <a:pt x="1533" y="5239"/>
                  </a:lnTo>
                  <a:lnTo>
                    <a:pt x="1513" y="5165"/>
                  </a:lnTo>
                  <a:lnTo>
                    <a:pt x="1493" y="5090"/>
                  </a:lnTo>
                  <a:lnTo>
                    <a:pt x="1475" y="5016"/>
                  </a:lnTo>
                  <a:lnTo>
                    <a:pt x="1457" y="4941"/>
                  </a:lnTo>
                  <a:lnTo>
                    <a:pt x="1439" y="4866"/>
                  </a:lnTo>
                  <a:lnTo>
                    <a:pt x="1422" y="4790"/>
                  </a:lnTo>
                  <a:lnTo>
                    <a:pt x="1389" y="4639"/>
                  </a:lnTo>
                  <a:lnTo>
                    <a:pt x="1357" y="4488"/>
                  </a:lnTo>
                  <a:lnTo>
                    <a:pt x="1329" y="4337"/>
                  </a:lnTo>
                  <a:lnTo>
                    <a:pt x="1301" y="4186"/>
                  </a:lnTo>
                  <a:lnTo>
                    <a:pt x="1276" y="4037"/>
                  </a:lnTo>
                  <a:lnTo>
                    <a:pt x="1251" y="3890"/>
                  </a:lnTo>
                  <a:lnTo>
                    <a:pt x="1229" y="3744"/>
                  </a:lnTo>
                  <a:lnTo>
                    <a:pt x="1207" y="3601"/>
                  </a:lnTo>
                  <a:lnTo>
                    <a:pt x="1223" y="3448"/>
                  </a:lnTo>
                  <a:lnTo>
                    <a:pt x="1243" y="3303"/>
                  </a:lnTo>
                  <a:lnTo>
                    <a:pt x="1267" y="3164"/>
                  </a:lnTo>
                  <a:lnTo>
                    <a:pt x="1294" y="3032"/>
                  </a:lnTo>
                  <a:lnTo>
                    <a:pt x="1326" y="2906"/>
                  </a:lnTo>
                  <a:lnTo>
                    <a:pt x="1361" y="2788"/>
                  </a:lnTo>
                  <a:lnTo>
                    <a:pt x="1400" y="2675"/>
                  </a:lnTo>
                  <a:lnTo>
                    <a:pt x="1443" y="2569"/>
                  </a:lnTo>
                  <a:lnTo>
                    <a:pt x="1490" y="2469"/>
                  </a:lnTo>
                  <a:lnTo>
                    <a:pt x="1540" y="2375"/>
                  </a:lnTo>
                  <a:lnTo>
                    <a:pt x="1594" y="2288"/>
                  </a:lnTo>
                  <a:lnTo>
                    <a:pt x="1652" y="2206"/>
                  </a:lnTo>
                  <a:lnTo>
                    <a:pt x="1712" y="2129"/>
                  </a:lnTo>
                  <a:lnTo>
                    <a:pt x="1776" y="2060"/>
                  </a:lnTo>
                  <a:lnTo>
                    <a:pt x="1845" y="1995"/>
                  </a:lnTo>
                  <a:lnTo>
                    <a:pt x="1915" y="1936"/>
                  </a:lnTo>
                  <a:lnTo>
                    <a:pt x="1990" y="1882"/>
                  </a:lnTo>
                  <a:lnTo>
                    <a:pt x="2067" y="1834"/>
                  </a:lnTo>
                  <a:lnTo>
                    <a:pt x="2147" y="1791"/>
                  </a:lnTo>
                  <a:lnTo>
                    <a:pt x="2231" y="1754"/>
                  </a:lnTo>
                  <a:lnTo>
                    <a:pt x="2317" y="1722"/>
                  </a:lnTo>
                  <a:lnTo>
                    <a:pt x="2407" y="1695"/>
                  </a:lnTo>
                  <a:lnTo>
                    <a:pt x="2499" y="1671"/>
                  </a:lnTo>
                  <a:lnTo>
                    <a:pt x="2594" y="1654"/>
                  </a:lnTo>
                  <a:lnTo>
                    <a:pt x="2692" y="1640"/>
                  </a:lnTo>
                  <a:lnTo>
                    <a:pt x="2793" y="1632"/>
                  </a:lnTo>
                  <a:lnTo>
                    <a:pt x="2896" y="1628"/>
                  </a:lnTo>
                  <a:lnTo>
                    <a:pt x="3003" y="1628"/>
                  </a:lnTo>
                  <a:lnTo>
                    <a:pt x="3112" y="1633"/>
                  </a:lnTo>
                  <a:lnTo>
                    <a:pt x="3222" y="1641"/>
                  </a:lnTo>
                  <a:lnTo>
                    <a:pt x="3337" y="1655"/>
                  </a:lnTo>
                  <a:lnTo>
                    <a:pt x="3452" y="1672"/>
                  </a:lnTo>
                  <a:lnTo>
                    <a:pt x="3587" y="1688"/>
                  </a:lnTo>
                  <a:lnTo>
                    <a:pt x="3720" y="1713"/>
                  </a:lnTo>
                  <a:lnTo>
                    <a:pt x="3851" y="1745"/>
                  </a:lnTo>
                  <a:lnTo>
                    <a:pt x="3982" y="1782"/>
                  </a:lnTo>
                  <a:lnTo>
                    <a:pt x="4113" y="1825"/>
                  </a:lnTo>
                  <a:lnTo>
                    <a:pt x="4242" y="1873"/>
                  </a:lnTo>
                  <a:lnTo>
                    <a:pt x="4371" y="1924"/>
                  </a:lnTo>
                  <a:lnTo>
                    <a:pt x="4500" y="1979"/>
                  </a:lnTo>
                  <a:lnTo>
                    <a:pt x="4758" y="2094"/>
                  </a:lnTo>
                  <a:lnTo>
                    <a:pt x="5017" y="2210"/>
                  </a:lnTo>
                  <a:lnTo>
                    <a:pt x="5146" y="2267"/>
                  </a:lnTo>
                  <a:lnTo>
                    <a:pt x="5277" y="2322"/>
                  </a:lnTo>
                  <a:lnTo>
                    <a:pt x="5409" y="2375"/>
                  </a:lnTo>
                  <a:lnTo>
                    <a:pt x="5542" y="2424"/>
                  </a:lnTo>
                  <a:lnTo>
                    <a:pt x="5675" y="2468"/>
                  </a:lnTo>
                  <a:lnTo>
                    <a:pt x="5810" y="2508"/>
                  </a:lnTo>
                  <a:lnTo>
                    <a:pt x="5947" y="2542"/>
                  </a:lnTo>
                  <a:lnTo>
                    <a:pt x="6086" y="2568"/>
                  </a:lnTo>
                  <a:lnTo>
                    <a:pt x="6227" y="2588"/>
                  </a:lnTo>
                  <a:lnTo>
                    <a:pt x="6369" y="2599"/>
                  </a:lnTo>
                  <a:lnTo>
                    <a:pt x="6514" y="2601"/>
                  </a:lnTo>
                  <a:lnTo>
                    <a:pt x="6661" y="2593"/>
                  </a:lnTo>
                  <a:lnTo>
                    <a:pt x="6810" y="2574"/>
                  </a:lnTo>
                  <a:lnTo>
                    <a:pt x="6962" y="2544"/>
                  </a:lnTo>
                  <a:lnTo>
                    <a:pt x="7117" y="2501"/>
                  </a:lnTo>
                  <a:lnTo>
                    <a:pt x="7276" y="2445"/>
                  </a:lnTo>
                  <a:lnTo>
                    <a:pt x="7437" y="2374"/>
                  </a:lnTo>
                  <a:lnTo>
                    <a:pt x="7601" y="2290"/>
                  </a:lnTo>
                  <a:lnTo>
                    <a:pt x="7770" y="2189"/>
                  </a:lnTo>
                  <a:lnTo>
                    <a:pt x="7941" y="2072"/>
                  </a:lnTo>
                  <a:lnTo>
                    <a:pt x="8001" y="2028"/>
                  </a:lnTo>
                  <a:lnTo>
                    <a:pt x="8059" y="1986"/>
                  </a:lnTo>
                  <a:lnTo>
                    <a:pt x="8117" y="1947"/>
                  </a:lnTo>
                  <a:lnTo>
                    <a:pt x="8175" y="1908"/>
                  </a:lnTo>
                  <a:lnTo>
                    <a:pt x="8233" y="1871"/>
                  </a:lnTo>
                  <a:lnTo>
                    <a:pt x="8290" y="1836"/>
                  </a:lnTo>
                  <a:lnTo>
                    <a:pt x="8347" y="1803"/>
                  </a:lnTo>
                  <a:lnTo>
                    <a:pt x="8404" y="1771"/>
                  </a:lnTo>
                  <a:lnTo>
                    <a:pt x="8460" y="1740"/>
                  </a:lnTo>
                  <a:lnTo>
                    <a:pt x="8516" y="1712"/>
                  </a:lnTo>
                  <a:lnTo>
                    <a:pt x="8573" y="1685"/>
                  </a:lnTo>
                  <a:lnTo>
                    <a:pt x="8629" y="1660"/>
                  </a:lnTo>
                  <a:lnTo>
                    <a:pt x="8684" y="1635"/>
                  </a:lnTo>
                  <a:lnTo>
                    <a:pt x="8740" y="1613"/>
                  </a:lnTo>
                  <a:lnTo>
                    <a:pt x="8794" y="1591"/>
                  </a:lnTo>
                  <a:lnTo>
                    <a:pt x="8849" y="1572"/>
                  </a:lnTo>
                  <a:lnTo>
                    <a:pt x="8904" y="1554"/>
                  </a:lnTo>
                  <a:lnTo>
                    <a:pt x="8959" y="1536"/>
                  </a:lnTo>
                  <a:lnTo>
                    <a:pt x="9013" y="1520"/>
                  </a:lnTo>
                  <a:lnTo>
                    <a:pt x="9067" y="1506"/>
                  </a:lnTo>
                  <a:lnTo>
                    <a:pt x="9121" y="1491"/>
                  </a:lnTo>
                  <a:lnTo>
                    <a:pt x="9174" y="1479"/>
                  </a:lnTo>
                  <a:lnTo>
                    <a:pt x="9227" y="1469"/>
                  </a:lnTo>
                  <a:lnTo>
                    <a:pt x="9280" y="1459"/>
                  </a:lnTo>
                  <a:lnTo>
                    <a:pt x="9333" y="1450"/>
                  </a:lnTo>
                  <a:lnTo>
                    <a:pt x="9387" y="1441"/>
                  </a:lnTo>
                  <a:lnTo>
                    <a:pt x="9440" y="1434"/>
                  </a:lnTo>
                  <a:lnTo>
                    <a:pt x="9492" y="1429"/>
                  </a:lnTo>
                  <a:lnTo>
                    <a:pt x="9544" y="1424"/>
                  </a:lnTo>
                  <a:lnTo>
                    <a:pt x="9596" y="1420"/>
                  </a:lnTo>
                  <a:lnTo>
                    <a:pt x="9648" y="1417"/>
                  </a:lnTo>
                  <a:lnTo>
                    <a:pt x="9700" y="1415"/>
                  </a:lnTo>
                  <a:lnTo>
                    <a:pt x="9652" y="1386"/>
                  </a:lnTo>
                  <a:lnTo>
                    <a:pt x="9604" y="1359"/>
                  </a:lnTo>
                  <a:lnTo>
                    <a:pt x="9555" y="1332"/>
                  </a:lnTo>
                  <a:lnTo>
                    <a:pt x="9507" y="1308"/>
                  </a:lnTo>
                  <a:lnTo>
                    <a:pt x="9457" y="1284"/>
                  </a:lnTo>
                  <a:lnTo>
                    <a:pt x="9407" y="1263"/>
                  </a:lnTo>
                  <a:lnTo>
                    <a:pt x="9356" y="1242"/>
                  </a:lnTo>
                  <a:lnTo>
                    <a:pt x="9303" y="1224"/>
                  </a:lnTo>
                  <a:lnTo>
                    <a:pt x="9249" y="1206"/>
                  </a:lnTo>
                  <a:lnTo>
                    <a:pt x="9194" y="1190"/>
                  </a:lnTo>
                  <a:lnTo>
                    <a:pt x="9136" y="1176"/>
                  </a:lnTo>
                  <a:lnTo>
                    <a:pt x="9077" y="1163"/>
                  </a:lnTo>
                  <a:lnTo>
                    <a:pt x="9017" y="1150"/>
                  </a:lnTo>
                  <a:lnTo>
                    <a:pt x="8954" y="1141"/>
                  </a:lnTo>
                  <a:lnTo>
                    <a:pt x="8887" y="1132"/>
                  </a:lnTo>
                  <a:lnTo>
                    <a:pt x="8819" y="1125"/>
                  </a:lnTo>
                  <a:lnTo>
                    <a:pt x="8748" y="1120"/>
                  </a:lnTo>
                  <a:lnTo>
                    <a:pt x="8674" y="1116"/>
                  </a:lnTo>
                  <a:lnTo>
                    <a:pt x="8597" y="1114"/>
                  </a:lnTo>
                  <a:lnTo>
                    <a:pt x="8516" y="1113"/>
                  </a:lnTo>
                  <a:lnTo>
                    <a:pt x="8433" y="1114"/>
                  </a:lnTo>
                  <a:lnTo>
                    <a:pt x="8345" y="1116"/>
                  </a:lnTo>
                  <a:lnTo>
                    <a:pt x="8253" y="1120"/>
                  </a:lnTo>
                  <a:lnTo>
                    <a:pt x="8158" y="1125"/>
                  </a:lnTo>
                  <a:lnTo>
                    <a:pt x="8058" y="1132"/>
                  </a:lnTo>
                  <a:lnTo>
                    <a:pt x="7954" y="1141"/>
                  </a:lnTo>
                  <a:lnTo>
                    <a:pt x="7845" y="1151"/>
                  </a:lnTo>
                  <a:lnTo>
                    <a:pt x="7731" y="1164"/>
                  </a:lnTo>
                  <a:lnTo>
                    <a:pt x="7614" y="1178"/>
                  </a:lnTo>
                  <a:lnTo>
                    <a:pt x="7490" y="1193"/>
                  </a:lnTo>
                  <a:lnTo>
                    <a:pt x="7361" y="1210"/>
                  </a:lnTo>
                  <a:lnTo>
                    <a:pt x="7227" y="1229"/>
                  </a:lnTo>
                  <a:lnTo>
                    <a:pt x="7084" y="1237"/>
                  </a:lnTo>
                  <a:lnTo>
                    <a:pt x="6947" y="1238"/>
                  </a:lnTo>
                  <a:lnTo>
                    <a:pt x="6817" y="1230"/>
                  </a:lnTo>
                  <a:lnTo>
                    <a:pt x="6693" y="1215"/>
                  </a:lnTo>
                  <a:lnTo>
                    <a:pt x="6575" y="1193"/>
                  </a:lnTo>
                  <a:lnTo>
                    <a:pt x="6462" y="1165"/>
                  </a:lnTo>
                  <a:lnTo>
                    <a:pt x="6351" y="1131"/>
                  </a:lnTo>
                  <a:lnTo>
                    <a:pt x="6245" y="1092"/>
                  </a:lnTo>
                  <a:lnTo>
                    <a:pt x="6141" y="1048"/>
                  </a:lnTo>
                  <a:lnTo>
                    <a:pt x="6039" y="1000"/>
                  </a:lnTo>
                  <a:lnTo>
                    <a:pt x="5939" y="948"/>
                  </a:lnTo>
                  <a:lnTo>
                    <a:pt x="5839" y="894"/>
                  </a:lnTo>
                  <a:lnTo>
                    <a:pt x="5739" y="837"/>
                  </a:lnTo>
                  <a:lnTo>
                    <a:pt x="5639" y="778"/>
                  </a:lnTo>
                  <a:lnTo>
                    <a:pt x="5536" y="718"/>
                  </a:lnTo>
                  <a:lnTo>
                    <a:pt x="5432" y="656"/>
                  </a:lnTo>
                  <a:lnTo>
                    <a:pt x="5326" y="594"/>
                  </a:lnTo>
                  <a:lnTo>
                    <a:pt x="5216" y="533"/>
                  </a:lnTo>
                  <a:lnTo>
                    <a:pt x="5101" y="473"/>
                  </a:lnTo>
                  <a:lnTo>
                    <a:pt x="4983" y="414"/>
                  </a:lnTo>
                  <a:lnTo>
                    <a:pt x="4858" y="355"/>
                  </a:lnTo>
                  <a:lnTo>
                    <a:pt x="4729" y="300"/>
                  </a:lnTo>
                  <a:lnTo>
                    <a:pt x="4592" y="248"/>
                  </a:lnTo>
                  <a:lnTo>
                    <a:pt x="4448" y="199"/>
                  </a:lnTo>
                  <a:lnTo>
                    <a:pt x="4296" y="155"/>
                  </a:lnTo>
                  <a:lnTo>
                    <a:pt x="4135" y="114"/>
                  </a:lnTo>
                  <a:lnTo>
                    <a:pt x="3965" y="80"/>
                  </a:lnTo>
                  <a:lnTo>
                    <a:pt x="3785" y="50"/>
                  </a:lnTo>
                  <a:lnTo>
                    <a:pt x="3594" y="27"/>
                  </a:lnTo>
                  <a:lnTo>
                    <a:pt x="3393" y="10"/>
                  </a:lnTo>
                  <a:lnTo>
                    <a:pt x="3178" y="1"/>
                  </a:lnTo>
                  <a:lnTo>
                    <a:pt x="2952" y="0"/>
                  </a:lnTo>
                  <a:lnTo>
                    <a:pt x="2811" y="6"/>
                  </a:lnTo>
                  <a:lnTo>
                    <a:pt x="2673" y="17"/>
                  </a:lnTo>
                  <a:lnTo>
                    <a:pt x="2538" y="35"/>
                  </a:lnTo>
                  <a:lnTo>
                    <a:pt x="2405" y="57"/>
                  </a:lnTo>
                  <a:lnTo>
                    <a:pt x="2276" y="85"/>
                  </a:lnTo>
                  <a:lnTo>
                    <a:pt x="2149" y="118"/>
                  </a:lnTo>
                  <a:lnTo>
                    <a:pt x="2025" y="154"/>
                  </a:lnTo>
                  <a:lnTo>
                    <a:pt x="1905" y="197"/>
                  </a:lnTo>
                  <a:lnTo>
                    <a:pt x="1787" y="244"/>
                  </a:lnTo>
                  <a:lnTo>
                    <a:pt x="1673" y="295"/>
                  </a:lnTo>
                  <a:lnTo>
                    <a:pt x="1563" y="351"/>
                  </a:lnTo>
                  <a:lnTo>
                    <a:pt x="1455" y="411"/>
                  </a:lnTo>
                  <a:lnTo>
                    <a:pt x="1351" y="476"/>
                  </a:lnTo>
                  <a:lnTo>
                    <a:pt x="1251" y="544"/>
                  </a:lnTo>
                  <a:lnTo>
                    <a:pt x="1154" y="617"/>
                  </a:lnTo>
                  <a:lnTo>
                    <a:pt x="1061" y="693"/>
                  </a:lnTo>
                  <a:lnTo>
                    <a:pt x="971" y="773"/>
                  </a:lnTo>
                  <a:lnTo>
                    <a:pt x="886" y="855"/>
                  </a:lnTo>
                  <a:lnTo>
                    <a:pt x="804" y="942"/>
                  </a:lnTo>
                  <a:lnTo>
                    <a:pt x="726" y="1032"/>
                  </a:lnTo>
                  <a:lnTo>
                    <a:pt x="652" y="1125"/>
                  </a:lnTo>
                  <a:lnTo>
                    <a:pt x="582" y="1221"/>
                  </a:lnTo>
                  <a:lnTo>
                    <a:pt x="516" y="1320"/>
                  </a:lnTo>
                  <a:lnTo>
                    <a:pt x="455" y="1421"/>
                  </a:lnTo>
                  <a:lnTo>
                    <a:pt x="397" y="1525"/>
                  </a:lnTo>
                  <a:lnTo>
                    <a:pt x="344" y="1632"/>
                  </a:lnTo>
                  <a:lnTo>
                    <a:pt x="295" y="1740"/>
                  </a:lnTo>
                  <a:lnTo>
                    <a:pt x="251" y="1852"/>
                  </a:lnTo>
                  <a:lnTo>
                    <a:pt x="212" y="1965"/>
                  </a:lnTo>
                  <a:lnTo>
                    <a:pt x="177" y="2079"/>
                  </a:lnTo>
                  <a:lnTo>
                    <a:pt x="146" y="2197"/>
                  </a:lnTo>
                  <a:lnTo>
                    <a:pt x="121" y="2315"/>
                  </a:lnTo>
                  <a:lnTo>
                    <a:pt x="78" y="2525"/>
                  </a:lnTo>
                  <a:lnTo>
                    <a:pt x="45" y="2722"/>
                  </a:lnTo>
                  <a:lnTo>
                    <a:pt x="22" y="2908"/>
                  </a:lnTo>
                  <a:lnTo>
                    <a:pt x="6" y="3082"/>
                  </a:lnTo>
                  <a:lnTo>
                    <a:pt x="0" y="3246"/>
                  </a:lnTo>
                  <a:lnTo>
                    <a:pt x="2" y="3399"/>
                  </a:lnTo>
                  <a:lnTo>
                    <a:pt x="11" y="3543"/>
                  </a:lnTo>
                  <a:lnTo>
                    <a:pt x="28" y="3679"/>
                  </a:lnTo>
                  <a:lnTo>
                    <a:pt x="50" y="3805"/>
                  </a:lnTo>
                  <a:lnTo>
                    <a:pt x="79" y="3925"/>
                  </a:lnTo>
                  <a:lnTo>
                    <a:pt x="112" y="4038"/>
                  </a:lnTo>
                  <a:lnTo>
                    <a:pt x="150" y="4144"/>
                  </a:lnTo>
                  <a:lnTo>
                    <a:pt x="193" y="4245"/>
                  </a:lnTo>
                  <a:lnTo>
                    <a:pt x="239" y="4341"/>
                  </a:lnTo>
                  <a:lnTo>
                    <a:pt x="288" y="4433"/>
                  </a:lnTo>
                  <a:lnTo>
                    <a:pt x="340" y="4521"/>
                  </a:lnTo>
                  <a:lnTo>
                    <a:pt x="395" y="4606"/>
                  </a:lnTo>
                  <a:lnTo>
                    <a:pt x="451" y="4688"/>
                  </a:lnTo>
                  <a:lnTo>
                    <a:pt x="508" y="4769"/>
                  </a:lnTo>
                  <a:lnTo>
                    <a:pt x="565" y="4848"/>
                  </a:lnTo>
                  <a:lnTo>
                    <a:pt x="623" y="4927"/>
                  </a:lnTo>
                  <a:lnTo>
                    <a:pt x="680" y="5007"/>
                  </a:lnTo>
                  <a:lnTo>
                    <a:pt x="736" y="5086"/>
                  </a:lnTo>
                  <a:lnTo>
                    <a:pt x="791" y="5168"/>
                  </a:lnTo>
                  <a:lnTo>
                    <a:pt x="843" y="5251"/>
                  </a:lnTo>
                  <a:lnTo>
                    <a:pt x="893" y="5337"/>
                  </a:lnTo>
                  <a:lnTo>
                    <a:pt x="940" y="5426"/>
                  </a:lnTo>
                  <a:lnTo>
                    <a:pt x="983" y="5519"/>
                  </a:lnTo>
                  <a:lnTo>
                    <a:pt x="1021" y="5617"/>
                  </a:lnTo>
                  <a:lnTo>
                    <a:pt x="1055" y="5720"/>
                  </a:lnTo>
                  <a:lnTo>
                    <a:pt x="1084" y="5829"/>
                  </a:lnTo>
                  <a:lnTo>
                    <a:pt x="1107" y="594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4"/>
            <p:cNvSpPr/>
            <p:nvPr/>
          </p:nvSpPr>
          <p:spPr>
            <a:xfrm>
              <a:off x="107640" y="95400"/>
              <a:ext cx="820080" cy="762480"/>
            </a:xfrm>
            <a:custGeom>
              <a:avLst/>
              <a:gdLst/>
              <a:ahLst/>
              <a:rect l="l" t="t" r="r" b="b"/>
              <a:pathLst>
                <a:path w="16327" h="15172">
                  <a:moveTo>
                    <a:pt x="8732" y="14125"/>
                  </a:moveTo>
                  <a:lnTo>
                    <a:pt x="8559" y="14306"/>
                  </a:lnTo>
                  <a:lnTo>
                    <a:pt x="8373" y="14472"/>
                  </a:lnTo>
                  <a:lnTo>
                    <a:pt x="8175" y="14619"/>
                  </a:lnTo>
                  <a:lnTo>
                    <a:pt x="7967" y="14748"/>
                  </a:lnTo>
                  <a:lnTo>
                    <a:pt x="7748" y="14861"/>
                  </a:lnTo>
                  <a:lnTo>
                    <a:pt x="7523" y="14956"/>
                  </a:lnTo>
                  <a:lnTo>
                    <a:pt x="7289" y="15034"/>
                  </a:lnTo>
                  <a:lnTo>
                    <a:pt x="7050" y="15094"/>
                  </a:lnTo>
                  <a:lnTo>
                    <a:pt x="6806" y="15137"/>
                  </a:lnTo>
                  <a:lnTo>
                    <a:pt x="6560" y="15163"/>
                  </a:lnTo>
                  <a:lnTo>
                    <a:pt x="6310" y="15172"/>
                  </a:lnTo>
                  <a:lnTo>
                    <a:pt x="6061" y="15164"/>
                  </a:lnTo>
                  <a:lnTo>
                    <a:pt x="5812" y="15138"/>
                  </a:lnTo>
                  <a:lnTo>
                    <a:pt x="5566" y="15095"/>
                  </a:lnTo>
                  <a:lnTo>
                    <a:pt x="5322" y="15035"/>
                  </a:lnTo>
                  <a:lnTo>
                    <a:pt x="5083" y="14959"/>
                  </a:lnTo>
                  <a:lnTo>
                    <a:pt x="4849" y="14865"/>
                  </a:lnTo>
                  <a:lnTo>
                    <a:pt x="4623" y="14754"/>
                  </a:lnTo>
                  <a:lnTo>
                    <a:pt x="4405" y="14627"/>
                  </a:lnTo>
                  <a:lnTo>
                    <a:pt x="4196" y="14482"/>
                  </a:lnTo>
                  <a:lnTo>
                    <a:pt x="3999" y="14321"/>
                  </a:lnTo>
                  <a:lnTo>
                    <a:pt x="3813" y="14142"/>
                  </a:lnTo>
                  <a:lnTo>
                    <a:pt x="3641" y="13947"/>
                  </a:lnTo>
                  <a:lnTo>
                    <a:pt x="3484" y="13736"/>
                  </a:lnTo>
                  <a:lnTo>
                    <a:pt x="3342" y="13507"/>
                  </a:lnTo>
                  <a:lnTo>
                    <a:pt x="3218" y="13261"/>
                  </a:lnTo>
                  <a:lnTo>
                    <a:pt x="3112" y="13000"/>
                  </a:lnTo>
                  <a:lnTo>
                    <a:pt x="3026" y="12721"/>
                  </a:lnTo>
                  <a:lnTo>
                    <a:pt x="2961" y="12426"/>
                  </a:lnTo>
                  <a:lnTo>
                    <a:pt x="2918" y="12115"/>
                  </a:lnTo>
                  <a:lnTo>
                    <a:pt x="2898" y="11786"/>
                  </a:lnTo>
                  <a:lnTo>
                    <a:pt x="2905" y="11441"/>
                  </a:lnTo>
                  <a:lnTo>
                    <a:pt x="2917" y="11317"/>
                  </a:lnTo>
                  <a:lnTo>
                    <a:pt x="2933" y="11193"/>
                  </a:lnTo>
                  <a:lnTo>
                    <a:pt x="2954" y="11073"/>
                  </a:lnTo>
                  <a:lnTo>
                    <a:pt x="2978" y="10954"/>
                  </a:lnTo>
                  <a:lnTo>
                    <a:pt x="3007" y="10837"/>
                  </a:lnTo>
                  <a:lnTo>
                    <a:pt x="3040" y="10724"/>
                  </a:lnTo>
                  <a:lnTo>
                    <a:pt x="3077" y="10611"/>
                  </a:lnTo>
                  <a:lnTo>
                    <a:pt x="3118" y="10501"/>
                  </a:lnTo>
                  <a:lnTo>
                    <a:pt x="3163" y="10394"/>
                  </a:lnTo>
                  <a:lnTo>
                    <a:pt x="3213" y="10288"/>
                  </a:lnTo>
                  <a:lnTo>
                    <a:pt x="3266" y="10186"/>
                  </a:lnTo>
                  <a:lnTo>
                    <a:pt x="3323" y="10085"/>
                  </a:lnTo>
                  <a:lnTo>
                    <a:pt x="3386" y="9986"/>
                  </a:lnTo>
                  <a:lnTo>
                    <a:pt x="3451" y="9890"/>
                  </a:lnTo>
                  <a:lnTo>
                    <a:pt x="3520" y="9796"/>
                  </a:lnTo>
                  <a:lnTo>
                    <a:pt x="3595" y="9705"/>
                  </a:lnTo>
                  <a:lnTo>
                    <a:pt x="3673" y="9616"/>
                  </a:lnTo>
                  <a:lnTo>
                    <a:pt x="3754" y="9529"/>
                  </a:lnTo>
                  <a:lnTo>
                    <a:pt x="3841" y="9446"/>
                  </a:lnTo>
                  <a:lnTo>
                    <a:pt x="3931" y="9364"/>
                  </a:lnTo>
                  <a:lnTo>
                    <a:pt x="4025" y="9284"/>
                  </a:lnTo>
                  <a:lnTo>
                    <a:pt x="4124" y="9208"/>
                  </a:lnTo>
                  <a:lnTo>
                    <a:pt x="4226" y="9133"/>
                  </a:lnTo>
                  <a:lnTo>
                    <a:pt x="4332" y="9062"/>
                  </a:lnTo>
                  <a:lnTo>
                    <a:pt x="4444" y="8993"/>
                  </a:lnTo>
                  <a:lnTo>
                    <a:pt x="4558" y="8926"/>
                  </a:lnTo>
                  <a:lnTo>
                    <a:pt x="4676" y="8862"/>
                  </a:lnTo>
                  <a:lnTo>
                    <a:pt x="4800" y="8801"/>
                  </a:lnTo>
                  <a:lnTo>
                    <a:pt x="4927" y="8741"/>
                  </a:lnTo>
                  <a:lnTo>
                    <a:pt x="5057" y="8685"/>
                  </a:lnTo>
                  <a:lnTo>
                    <a:pt x="5192" y="8631"/>
                  </a:lnTo>
                  <a:lnTo>
                    <a:pt x="5332" y="8580"/>
                  </a:lnTo>
                  <a:lnTo>
                    <a:pt x="5371" y="8038"/>
                  </a:lnTo>
                  <a:lnTo>
                    <a:pt x="5115" y="7945"/>
                  </a:lnTo>
                  <a:lnTo>
                    <a:pt x="5006" y="7821"/>
                  </a:lnTo>
                  <a:lnTo>
                    <a:pt x="5006" y="7458"/>
                  </a:lnTo>
                  <a:lnTo>
                    <a:pt x="4911" y="7405"/>
                  </a:lnTo>
                  <a:lnTo>
                    <a:pt x="4886" y="7383"/>
                  </a:lnTo>
                  <a:lnTo>
                    <a:pt x="4852" y="7363"/>
                  </a:lnTo>
                  <a:lnTo>
                    <a:pt x="4810" y="7347"/>
                  </a:lnTo>
                  <a:lnTo>
                    <a:pt x="4761" y="7334"/>
                  </a:lnTo>
                  <a:lnTo>
                    <a:pt x="4705" y="7323"/>
                  </a:lnTo>
                  <a:lnTo>
                    <a:pt x="4643" y="7316"/>
                  </a:lnTo>
                  <a:lnTo>
                    <a:pt x="4574" y="7309"/>
                  </a:lnTo>
                  <a:lnTo>
                    <a:pt x="4500" y="7306"/>
                  </a:lnTo>
                  <a:lnTo>
                    <a:pt x="4421" y="7305"/>
                  </a:lnTo>
                  <a:lnTo>
                    <a:pt x="4337" y="7306"/>
                  </a:lnTo>
                  <a:lnTo>
                    <a:pt x="4250" y="7309"/>
                  </a:lnTo>
                  <a:lnTo>
                    <a:pt x="4158" y="7314"/>
                  </a:lnTo>
                  <a:lnTo>
                    <a:pt x="4063" y="7321"/>
                  </a:lnTo>
                  <a:lnTo>
                    <a:pt x="3965" y="7329"/>
                  </a:lnTo>
                  <a:lnTo>
                    <a:pt x="3864" y="7338"/>
                  </a:lnTo>
                  <a:lnTo>
                    <a:pt x="3762" y="7348"/>
                  </a:lnTo>
                  <a:lnTo>
                    <a:pt x="3658" y="7360"/>
                  </a:lnTo>
                  <a:lnTo>
                    <a:pt x="3554" y="7373"/>
                  </a:lnTo>
                  <a:lnTo>
                    <a:pt x="3448" y="7385"/>
                  </a:lnTo>
                  <a:lnTo>
                    <a:pt x="3343" y="7399"/>
                  </a:lnTo>
                  <a:lnTo>
                    <a:pt x="3132" y="7427"/>
                  </a:lnTo>
                  <a:lnTo>
                    <a:pt x="2928" y="7455"/>
                  </a:lnTo>
                  <a:lnTo>
                    <a:pt x="2731" y="7484"/>
                  </a:lnTo>
                  <a:lnTo>
                    <a:pt x="2546" y="7509"/>
                  </a:lnTo>
                  <a:lnTo>
                    <a:pt x="2377" y="7533"/>
                  </a:lnTo>
                  <a:lnTo>
                    <a:pt x="2225" y="7551"/>
                  </a:lnTo>
                  <a:lnTo>
                    <a:pt x="2081" y="7569"/>
                  </a:lnTo>
                  <a:lnTo>
                    <a:pt x="1943" y="7580"/>
                  </a:lnTo>
                  <a:lnTo>
                    <a:pt x="1811" y="7587"/>
                  </a:lnTo>
                  <a:lnTo>
                    <a:pt x="1685" y="7588"/>
                  </a:lnTo>
                  <a:lnTo>
                    <a:pt x="1566" y="7584"/>
                  </a:lnTo>
                  <a:lnTo>
                    <a:pt x="1451" y="7575"/>
                  </a:lnTo>
                  <a:lnTo>
                    <a:pt x="1343" y="7562"/>
                  </a:lnTo>
                  <a:lnTo>
                    <a:pt x="1241" y="7544"/>
                  </a:lnTo>
                  <a:lnTo>
                    <a:pt x="1144" y="7523"/>
                  </a:lnTo>
                  <a:lnTo>
                    <a:pt x="1052" y="7496"/>
                  </a:lnTo>
                  <a:lnTo>
                    <a:pt x="965" y="7467"/>
                  </a:lnTo>
                  <a:lnTo>
                    <a:pt x="882" y="7434"/>
                  </a:lnTo>
                  <a:lnTo>
                    <a:pt x="806" y="7397"/>
                  </a:lnTo>
                  <a:lnTo>
                    <a:pt x="733" y="7356"/>
                  </a:lnTo>
                  <a:lnTo>
                    <a:pt x="665" y="7313"/>
                  </a:lnTo>
                  <a:lnTo>
                    <a:pt x="601" y="7268"/>
                  </a:lnTo>
                  <a:lnTo>
                    <a:pt x="540" y="7219"/>
                  </a:lnTo>
                  <a:lnTo>
                    <a:pt x="484" y="7168"/>
                  </a:lnTo>
                  <a:lnTo>
                    <a:pt x="432" y="7114"/>
                  </a:lnTo>
                  <a:lnTo>
                    <a:pt x="383" y="7058"/>
                  </a:lnTo>
                  <a:lnTo>
                    <a:pt x="337" y="7001"/>
                  </a:lnTo>
                  <a:lnTo>
                    <a:pt x="295" y="6942"/>
                  </a:lnTo>
                  <a:lnTo>
                    <a:pt x="255" y="6881"/>
                  </a:lnTo>
                  <a:lnTo>
                    <a:pt x="220" y="6818"/>
                  </a:lnTo>
                  <a:lnTo>
                    <a:pt x="186" y="6755"/>
                  </a:lnTo>
                  <a:lnTo>
                    <a:pt x="154" y="6691"/>
                  </a:lnTo>
                  <a:lnTo>
                    <a:pt x="126" y="6626"/>
                  </a:lnTo>
                  <a:lnTo>
                    <a:pt x="99" y="6560"/>
                  </a:lnTo>
                  <a:lnTo>
                    <a:pt x="75" y="6494"/>
                  </a:lnTo>
                  <a:lnTo>
                    <a:pt x="52" y="6427"/>
                  </a:lnTo>
                  <a:lnTo>
                    <a:pt x="32" y="6361"/>
                  </a:lnTo>
                  <a:lnTo>
                    <a:pt x="12" y="6295"/>
                  </a:lnTo>
                  <a:lnTo>
                    <a:pt x="4" y="6256"/>
                  </a:lnTo>
                  <a:lnTo>
                    <a:pt x="0" y="6213"/>
                  </a:lnTo>
                  <a:lnTo>
                    <a:pt x="0" y="6165"/>
                  </a:lnTo>
                  <a:lnTo>
                    <a:pt x="4" y="6114"/>
                  </a:lnTo>
                  <a:lnTo>
                    <a:pt x="11" y="6060"/>
                  </a:lnTo>
                  <a:lnTo>
                    <a:pt x="23" y="6002"/>
                  </a:lnTo>
                  <a:lnTo>
                    <a:pt x="36" y="5942"/>
                  </a:lnTo>
                  <a:lnTo>
                    <a:pt x="53" y="5877"/>
                  </a:lnTo>
                  <a:lnTo>
                    <a:pt x="73" y="5812"/>
                  </a:lnTo>
                  <a:lnTo>
                    <a:pt x="94" y="5744"/>
                  </a:lnTo>
                  <a:lnTo>
                    <a:pt x="119" y="5673"/>
                  </a:lnTo>
                  <a:lnTo>
                    <a:pt x="144" y="5601"/>
                  </a:lnTo>
                  <a:lnTo>
                    <a:pt x="172" y="5527"/>
                  </a:lnTo>
                  <a:lnTo>
                    <a:pt x="201" y="5453"/>
                  </a:lnTo>
                  <a:lnTo>
                    <a:pt x="233" y="5377"/>
                  </a:lnTo>
                  <a:lnTo>
                    <a:pt x="265" y="5302"/>
                  </a:lnTo>
                  <a:lnTo>
                    <a:pt x="331" y="5148"/>
                  </a:lnTo>
                  <a:lnTo>
                    <a:pt x="399" y="4995"/>
                  </a:lnTo>
                  <a:lnTo>
                    <a:pt x="468" y="4845"/>
                  </a:lnTo>
                  <a:lnTo>
                    <a:pt x="535" y="4699"/>
                  </a:lnTo>
                  <a:lnTo>
                    <a:pt x="599" y="4561"/>
                  </a:lnTo>
                  <a:lnTo>
                    <a:pt x="657" y="4431"/>
                  </a:lnTo>
                  <a:lnTo>
                    <a:pt x="683" y="4371"/>
                  </a:lnTo>
                  <a:lnTo>
                    <a:pt x="709" y="4313"/>
                  </a:lnTo>
                  <a:lnTo>
                    <a:pt x="731" y="4258"/>
                  </a:lnTo>
                  <a:lnTo>
                    <a:pt x="752" y="4207"/>
                  </a:lnTo>
                  <a:lnTo>
                    <a:pt x="764" y="4143"/>
                  </a:lnTo>
                  <a:lnTo>
                    <a:pt x="774" y="4084"/>
                  </a:lnTo>
                  <a:lnTo>
                    <a:pt x="782" y="4029"/>
                  </a:lnTo>
                  <a:lnTo>
                    <a:pt x="788" y="3977"/>
                  </a:lnTo>
                  <a:lnTo>
                    <a:pt x="792" y="3928"/>
                  </a:lnTo>
                  <a:lnTo>
                    <a:pt x="794" y="3879"/>
                  </a:lnTo>
                  <a:lnTo>
                    <a:pt x="794" y="3832"/>
                  </a:lnTo>
                  <a:lnTo>
                    <a:pt x="793" y="3784"/>
                  </a:lnTo>
                  <a:lnTo>
                    <a:pt x="790" y="3734"/>
                  </a:lnTo>
                  <a:lnTo>
                    <a:pt x="784" y="3682"/>
                  </a:lnTo>
                  <a:lnTo>
                    <a:pt x="779" y="3627"/>
                  </a:lnTo>
                  <a:lnTo>
                    <a:pt x="772" y="3566"/>
                  </a:lnTo>
                  <a:lnTo>
                    <a:pt x="764" y="3501"/>
                  </a:lnTo>
                  <a:lnTo>
                    <a:pt x="755" y="3430"/>
                  </a:lnTo>
                  <a:lnTo>
                    <a:pt x="746" y="3351"/>
                  </a:lnTo>
                  <a:lnTo>
                    <a:pt x="735" y="3264"/>
                  </a:lnTo>
                  <a:lnTo>
                    <a:pt x="783" y="3389"/>
                  </a:lnTo>
                  <a:lnTo>
                    <a:pt x="821" y="3513"/>
                  </a:lnTo>
                  <a:lnTo>
                    <a:pt x="849" y="3639"/>
                  </a:lnTo>
                  <a:lnTo>
                    <a:pt x="866" y="3764"/>
                  </a:lnTo>
                  <a:lnTo>
                    <a:pt x="875" y="3889"/>
                  </a:lnTo>
                  <a:lnTo>
                    <a:pt x="875" y="4015"/>
                  </a:lnTo>
                  <a:lnTo>
                    <a:pt x="869" y="4140"/>
                  </a:lnTo>
                  <a:lnTo>
                    <a:pt x="857" y="4266"/>
                  </a:lnTo>
                  <a:lnTo>
                    <a:pt x="840" y="4390"/>
                  </a:lnTo>
                  <a:lnTo>
                    <a:pt x="817" y="4515"/>
                  </a:lnTo>
                  <a:lnTo>
                    <a:pt x="791" y="4638"/>
                  </a:lnTo>
                  <a:lnTo>
                    <a:pt x="762" y="4762"/>
                  </a:lnTo>
                  <a:lnTo>
                    <a:pt x="730" y="4884"/>
                  </a:lnTo>
                  <a:lnTo>
                    <a:pt x="699" y="5006"/>
                  </a:lnTo>
                  <a:lnTo>
                    <a:pt x="666" y="5126"/>
                  </a:lnTo>
                  <a:lnTo>
                    <a:pt x="633" y="5246"/>
                  </a:lnTo>
                  <a:lnTo>
                    <a:pt x="603" y="5364"/>
                  </a:lnTo>
                  <a:lnTo>
                    <a:pt x="573" y="5481"/>
                  </a:lnTo>
                  <a:lnTo>
                    <a:pt x="547" y="5597"/>
                  </a:lnTo>
                  <a:lnTo>
                    <a:pt x="525" y="5711"/>
                  </a:lnTo>
                  <a:lnTo>
                    <a:pt x="507" y="5823"/>
                  </a:lnTo>
                  <a:lnTo>
                    <a:pt x="494" y="5934"/>
                  </a:lnTo>
                  <a:lnTo>
                    <a:pt x="488" y="6043"/>
                  </a:lnTo>
                  <a:lnTo>
                    <a:pt x="489" y="6150"/>
                  </a:lnTo>
                  <a:lnTo>
                    <a:pt x="498" y="6255"/>
                  </a:lnTo>
                  <a:lnTo>
                    <a:pt x="517" y="6357"/>
                  </a:lnTo>
                  <a:lnTo>
                    <a:pt x="543" y="6457"/>
                  </a:lnTo>
                  <a:lnTo>
                    <a:pt x="581" y="6555"/>
                  </a:lnTo>
                  <a:lnTo>
                    <a:pt x="630" y="6651"/>
                  </a:lnTo>
                  <a:lnTo>
                    <a:pt x="691" y="6744"/>
                  </a:lnTo>
                  <a:lnTo>
                    <a:pt x="765" y="6834"/>
                  </a:lnTo>
                  <a:lnTo>
                    <a:pt x="853" y="6920"/>
                  </a:lnTo>
                  <a:lnTo>
                    <a:pt x="920" y="6979"/>
                  </a:lnTo>
                  <a:lnTo>
                    <a:pt x="987" y="7033"/>
                  </a:lnTo>
                  <a:lnTo>
                    <a:pt x="1052" y="7083"/>
                  </a:lnTo>
                  <a:lnTo>
                    <a:pt x="1117" y="7129"/>
                  </a:lnTo>
                  <a:lnTo>
                    <a:pt x="1183" y="7171"/>
                  </a:lnTo>
                  <a:lnTo>
                    <a:pt x="1247" y="7208"/>
                  </a:lnTo>
                  <a:lnTo>
                    <a:pt x="1310" y="7243"/>
                  </a:lnTo>
                  <a:lnTo>
                    <a:pt x="1374" y="7274"/>
                  </a:lnTo>
                  <a:lnTo>
                    <a:pt x="1437" y="7300"/>
                  </a:lnTo>
                  <a:lnTo>
                    <a:pt x="1499" y="7325"/>
                  </a:lnTo>
                  <a:lnTo>
                    <a:pt x="1561" y="7345"/>
                  </a:lnTo>
                  <a:lnTo>
                    <a:pt x="1622" y="7362"/>
                  </a:lnTo>
                  <a:lnTo>
                    <a:pt x="1683" y="7377"/>
                  </a:lnTo>
                  <a:lnTo>
                    <a:pt x="1743" y="7388"/>
                  </a:lnTo>
                  <a:lnTo>
                    <a:pt x="1804" y="7397"/>
                  </a:lnTo>
                  <a:lnTo>
                    <a:pt x="1863" y="7403"/>
                  </a:lnTo>
                  <a:lnTo>
                    <a:pt x="1922" y="7407"/>
                  </a:lnTo>
                  <a:lnTo>
                    <a:pt x="1980" y="7409"/>
                  </a:lnTo>
                  <a:lnTo>
                    <a:pt x="2039" y="7408"/>
                  </a:lnTo>
                  <a:lnTo>
                    <a:pt x="2097" y="7406"/>
                  </a:lnTo>
                  <a:lnTo>
                    <a:pt x="2154" y="7401"/>
                  </a:lnTo>
                  <a:lnTo>
                    <a:pt x="2211" y="7395"/>
                  </a:lnTo>
                  <a:lnTo>
                    <a:pt x="2267" y="7387"/>
                  </a:lnTo>
                  <a:lnTo>
                    <a:pt x="2323" y="7378"/>
                  </a:lnTo>
                  <a:lnTo>
                    <a:pt x="2379" y="7367"/>
                  </a:lnTo>
                  <a:lnTo>
                    <a:pt x="2435" y="7354"/>
                  </a:lnTo>
                  <a:lnTo>
                    <a:pt x="2489" y="7340"/>
                  </a:lnTo>
                  <a:lnTo>
                    <a:pt x="2544" y="7326"/>
                  </a:lnTo>
                  <a:lnTo>
                    <a:pt x="2598" y="7310"/>
                  </a:lnTo>
                  <a:lnTo>
                    <a:pt x="2652" y="7294"/>
                  </a:lnTo>
                  <a:lnTo>
                    <a:pt x="2705" y="7277"/>
                  </a:lnTo>
                  <a:lnTo>
                    <a:pt x="2758" y="7259"/>
                  </a:lnTo>
                  <a:lnTo>
                    <a:pt x="2806" y="7247"/>
                  </a:lnTo>
                  <a:lnTo>
                    <a:pt x="2858" y="7232"/>
                  </a:lnTo>
                  <a:lnTo>
                    <a:pt x="2912" y="7213"/>
                  </a:lnTo>
                  <a:lnTo>
                    <a:pt x="2970" y="7194"/>
                  </a:lnTo>
                  <a:lnTo>
                    <a:pt x="3093" y="7149"/>
                  </a:lnTo>
                  <a:lnTo>
                    <a:pt x="3228" y="7100"/>
                  </a:lnTo>
                  <a:lnTo>
                    <a:pt x="3299" y="7076"/>
                  </a:lnTo>
                  <a:lnTo>
                    <a:pt x="3371" y="7050"/>
                  </a:lnTo>
                  <a:lnTo>
                    <a:pt x="3445" y="7027"/>
                  </a:lnTo>
                  <a:lnTo>
                    <a:pt x="3520" y="7003"/>
                  </a:lnTo>
                  <a:lnTo>
                    <a:pt x="3596" y="6981"/>
                  </a:lnTo>
                  <a:lnTo>
                    <a:pt x="3674" y="6959"/>
                  </a:lnTo>
                  <a:lnTo>
                    <a:pt x="3752" y="6941"/>
                  </a:lnTo>
                  <a:lnTo>
                    <a:pt x="3831" y="6925"/>
                  </a:lnTo>
                  <a:lnTo>
                    <a:pt x="3909" y="6910"/>
                  </a:lnTo>
                  <a:lnTo>
                    <a:pt x="3988" y="6900"/>
                  </a:lnTo>
                  <a:lnTo>
                    <a:pt x="4067" y="6892"/>
                  </a:lnTo>
                  <a:lnTo>
                    <a:pt x="4145" y="6889"/>
                  </a:lnTo>
                  <a:lnTo>
                    <a:pt x="4223" y="6889"/>
                  </a:lnTo>
                  <a:lnTo>
                    <a:pt x="4301" y="6894"/>
                  </a:lnTo>
                  <a:lnTo>
                    <a:pt x="4376" y="6903"/>
                  </a:lnTo>
                  <a:lnTo>
                    <a:pt x="4451" y="6918"/>
                  </a:lnTo>
                  <a:lnTo>
                    <a:pt x="4524" y="6939"/>
                  </a:lnTo>
                  <a:lnTo>
                    <a:pt x="4595" y="6964"/>
                  </a:lnTo>
                  <a:lnTo>
                    <a:pt x="4664" y="6997"/>
                  </a:lnTo>
                  <a:lnTo>
                    <a:pt x="4732" y="7037"/>
                  </a:lnTo>
                  <a:lnTo>
                    <a:pt x="4797" y="7083"/>
                  </a:lnTo>
                  <a:lnTo>
                    <a:pt x="4859" y="7136"/>
                  </a:lnTo>
                  <a:lnTo>
                    <a:pt x="4918" y="7198"/>
                  </a:lnTo>
                  <a:lnTo>
                    <a:pt x="4975" y="7268"/>
                  </a:lnTo>
                  <a:lnTo>
                    <a:pt x="5564" y="7260"/>
                  </a:lnTo>
                  <a:lnTo>
                    <a:pt x="5533" y="7201"/>
                  </a:lnTo>
                  <a:lnTo>
                    <a:pt x="5502" y="7142"/>
                  </a:lnTo>
                  <a:lnTo>
                    <a:pt x="5468" y="7086"/>
                  </a:lnTo>
                  <a:lnTo>
                    <a:pt x="5434" y="7032"/>
                  </a:lnTo>
                  <a:lnTo>
                    <a:pt x="5400" y="6979"/>
                  </a:lnTo>
                  <a:lnTo>
                    <a:pt x="5365" y="6928"/>
                  </a:lnTo>
                  <a:lnTo>
                    <a:pt x="5328" y="6880"/>
                  </a:lnTo>
                  <a:lnTo>
                    <a:pt x="5290" y="6833"/>
                  </a:lnTo>
                  <a:lnTo>
                    <a:pt x="5251" y="6789"/>
                  </a:lnTo>
                  <a:lnTo>
                    <a:pt x="5212" y="6747"/>
                  </a:lnTo>
                  <a:lnTo>
                    <a:pt x="5171" y="6707"/>
                  </a:lnTo>
                  <a:lnTo>
                    <a:pt x="5129" y="6670"/>
                  </a:lnTo>
                  <a:lnTo>
                    <a:pt x="5085" y="6636"/>
                  </a:lnTo>
                  <a:lnTo>
                    <a:pt x="5040" y="6603"/>
                  </a:lnTo>
                  <a:lnTo>
                    <a:pt x="4995" y="6574"/>
                  </a:lnTo>
                  <a:lnTo>
                    <a:pt x="4947" y="6548"/>
                  </a:lnTo>
                  <a:lnTo>
                    <a:pt x="4899" y="6524"/>
                  </a:lnTo>
                  <a:lnTo>
                    <a:pt x="4849" y="6503"/>
                  </a:lnTo>
                  <a:lnTo>
                    <a:pt x="4798" y="6486"/>
                  </a:lnTo>
                  <a:lnTo>
                    <a:pt x="4745" y="6470"/>
                  </a:lnTo>
                  <a:lnTo>
                    <a:pt x="4692" y="6459"/>
                  </a:lnTo>
                  <a:lnTo>
                    <a:pt x="4636" y="6451"/>
                  </a:lnTo>
                  <a:lnTo>
                    <a:pt x="4578" y="6446"/>
                  </a:lnTo>
                  <a:lnTo>
                    <a:pt x="4520" y="6444"/>
                  </a:lnTo>
                  <a:lnTo>
                    <a:pt x="4460" y="6446"/>
                  </a:lnTo>
                  <a:lnTo>
                    <a:pt x="4399" y="6451"/>
                  </a:lnTo>
                  <a:lnTo>
                    <a:pt x="4334" y="6459"/>
                  </a:lnTo>
                  <a:lnTo>
                    <a:pt x="4270" y="6472"/>
                  </a:lnTo>
                  <a:lnTo>
                    <a:pt x="4203" y="6488"/>
                  </a:lnTo>
                  <a:lnTo>
                    <a:pt x="4134" y="6508"/>
                  </a:lnTo>
                  <a:lnTo>
                    <a:pt x="4065" y="6532"/>
                  </a:lnTo>
                  <a:lnTo>
                    <a:pt x="3992" y="6560"/>
                  </a:lnTo>
                  <a:lnTo>
                    <a:pt x="3793" y="6629"/>
                  </a:lnTo>
                  <a:lnTo>
                    <a:pt x="3598" y="6694"/>
                  </a:lnTo>
                  <a:lnTo>
                    <a:pt x="3502" y="6726"/>
                  </a:lnTo>
                  <a:lnTo>
                    <a:pt x="3407" y="6755"/>
                  </a:lnTo>
                  <a:lnTo>
                    <a:pt x="3314" y="6784"/>
                  </a:lnTo>
                  <a:lnTo>
                    <a:pt x="3221" y="6811"/>
                  </a:lnTo>
                  <a:lnTo>
                    <a:pt x="3130" y="6837"/>
                  </a:lnTo>
                  <a:lnTo>
                    <a:pt x="3040" y="6860"/>
                  </a:lnTo>
                  <a:lnTo>
                    <a:pt x="2951" y="6882"/>
                  </a:lnTo>
                  <a:lnTo>
                    <a:pt x="2865" y="6902"/>
                  </a:lnTo>
                  <a:lnTo>
                    <a:pt x="2778" y="6919"/>
                  </a:lnTo>
                  <a:lnTo>
                    <a:pt x="2693" y="6936"/>
                  </a:lnTo>
                  <a:lnTo>
                    <a:pt x="2609" y="6949"/>
                  </a:lnTo>
                  <a:lnTo>
                    <a:pt x="2527" y="6960"/>
                  </a:lnTo>
                  <a:lnTo>
                    <a:pt x="2446" y="6968"/>
                  </a:lnTo>
                  <a:lnTo>
                    <a:pt x="2365" y="6974"/>
                  </a:lnTo>
                  <a:lnTo>
                    <a:pt x="2287" y="6977"/>
                  </a:lnTo>
                  <a:lnTo>
                    <a:pt x="2210" y="6976"/>
                  </a:lnTo>
                  <a:lnTo>
                    <a:pt x="2133" y="6973"/>
                  </a:lnTo>
                  <a:lnTo>
                    <a:pt x="2059" y="6966"/>
                  </a:lnTo>
                  <a:lnTo>
                    <a:pt x="1985" y="6956"/>
                  </a:lnTo>
                  <a:lnTo>
                    <a:pt x="1914" y="6943"/>
                  </a:lnTo>
                  <a:lnTo>
                    <a:pt x="1843" y="6926"/>
                  </a:lnTo>
                  <a:lnTo>
                    <a:pt x="1774" y="6905"/>
                  </a:lnTo>
                  <a:lnTo>
                    <a:pt x="1706" y="6881"/>
                  </a:lnTo>
                  <a:lnTo>
                    <a:pt x="1639" y="6852"/>
                  </a:lnTo>
                  <a:lnTo>
                    <a:pt x="1575" y="6819"/>
                  </a:lnTo>
                  <a:lnTo>
                    <a:pt x="1511" y="6783"/>
                  </a:lnTo>
                  <a:lnTo>
                    <a:pt x="1449" y="6741"/>
                  </a:lnTo>
                  <a:lnTo>
                    <a:pt x="1388" y="6696"/>
                  </a:lnTo>
                  <a:lnTo>
                    <a:pt x="1312" y="6632"/>
                  </a:lnTo>
                  <a:lnTo>
                    <a:pt x="1244" y="6565"/>
                  </a:lnTo>
                  <a:lnTo>
                    <a:pt x="1183" y="6497"/>
                  </a:lnTo>
                  <a:lnTo>
                    <a:pt x="1128" y="6427"/>
                  </a:lnTo>
                  <a:lnTo>
                    <a:pt x="1079" y="6356"/>
                  </a:lnTo>
                  <a:lnTo>
                    <a:pt x="1036" y="6284"/>
                  </a:lnTo>
                  <a:lnTo>
                    <a:pt x="999" y="6210"/>
                  </a:lnTo>
                  <a:lnTo>
                    <a:pt x="967" y="6136"/>
                  </a:lnTo>
                  <a:lnTo>
                    <a:pt x="941" y="6060"/>
                  </a:lnTo>
                  <a:lnTo>
                    <a:pt x="919" y="5983"/>
                  </a:lnTo>
                  <a:lnTo>
                    <a:pt x="903" y="5907"/>
                  </a:lnTo>
                  <a:lnTo>
                    <a:pt x="891" y="5829"/>
                  </a:lnTo>
                  <a:lnTo>
                    <a:pt x="881" y="5753"/>
                  </a:lnTo>
                  <a:lnTo>
                    <a:pt x="877" y="5675"/>
                  </a:lnTo>
                  <a:lnTo>
                    <a:pt x="876" y="5598"/>
                  </a:lnTo>
                  <a:lnTo>
                    <a:pt x="878" y="5520"/>
                  </a:lnTo>
                  <a:lnTo>
                    <a:pt x="882" y="5444"/>
                  </a:lnTo>
                  <a:lnTo>
                    <a:pt x="891" y="5367"/>
                  </a:lnTo>
                  <a:lnTo>
                    <a:pt x="901" y="5291"/>
                  </a:lnTo>
                  <a:lnTo>
                    <a:pt x="913" y="5217"/>
                  </a:lnTo>
                  <a:lnTo>
                    <a:pt x="926" y="5143"/>
                  </a:lnTo>
                  <a:lnTo>
                    <a:pt x="942" y="5071"/>
                  </a:lnTo>
                  <a:lnTo>
                    <a:pt x="959" y="5000"/>
                  </a:lnTo>
                  <a:lnTo>
                    <a:pt x="976" y="4930"/>
                  </a:lnTo>
                  <a:lnTo>
                    <a:pt x="995" y="4862"/>
                  </a:lnTo>
                  <a:lnTo>
                    <a:pt x="1014" y="4795"/>
                  </a:lnTo>
                  <a:lnTo>
                    <a:pt x="1033" y="4731"/>
                  </a:lnTo>
                  <a:lnTo>
                    <a:pt x="1052" y="4668"/>
                  </a:lnTo>
                  <a:lnTo>
                    <a:pt x="1088" y="4550"/>
                  </a:lnTo>
                  <a:lnTo>
                    <a:pt x="1120" y="4442"/>
                  </a:lnTo>
                  <a:lnTo>
                    <a:pt x="1160" y="4322"/>
                  </a:lnTo>
                  <a:lnTo>
                    <a:pt x="1195" y="4216"/>
                  </a:lnTo>
                  <a:lnTo>
                    <a:pt x="1210" y="4168"/>
                  </a:lnTo>
                  <a:lnTo>
                    <a:pt x="1225" y="4123"/>
                  </a:lnTo>
                  <a:lnTo>
                    <a:pt x="1237" y="4080"/>
                  </a:lnTo>
                  <a:lnTo>
                    <a:pt x="1247" y="4038"/>
                  </a:lnTo>
                  <a:lnTo>
                    <a:pt x="1257" y="3999"/>
                  </a:lnTo>
                  <a:lnTo>
                    <a:pt x="1265" y="3962"/>
                  </a:lnTo>
                  <a:lnTo>
                    <a:pt x="1273" y="3926"/>
                  </a:lnTo>
                  <a:lnTo>
                    <a:pt x="1279" y="3891"/>
                  </a:lnTo>
                  <a:lnTo>
                    <a:pt x="1283" y="3857"/>
                  </a:lnTo>
                  <a:lnTo>
                    <a:pt x="1286" y="3823"/>
                  </a:lnTo>
                  <a:lnTo>
                    <a:pt x="1289" y="3789"/>
                  </a:lnTo>
                  <a:lnTo>
                    <a:pt x="1289" y="3755"/>
                  </a:lnTo>
                  <a:lnTo>
                    <a:pt x="1289" y="3722"/>
                  </a:lnTo>
                  <a:lnTo>
                    <a:pt x="1288" y="3686"/>
                  </a:lnTo>
                  <a:lnTo>
                    <a:pt x="1286" y="3650"/>
                  </a:lnTo>
                  <a:lnTo>
                    <a:pt x="1282" y="3613"/>
                  </a:lnTo>
                  <a:lnTo>
                    <a:pt x="1278" y="3575"/>
                  </a:lnTo>
                  <a:lnTo>
                    <a:pt x="1272" y="3534"/>
                  </a:lnTo>
                  <a:lnTo>
                    <a:pt x="1265" y="3491"/>
                  </a:lnTo>
                  <a:lnTo>
                    <a:pt x="1257" y="3445"/>
                  </a:lnTo>
                  <a:lnTo>
                    <a:pt x="1239" y="3346"/>
                  </a:lnTo>
                  <a:lnTo>
                    <a:pt x="1217" y="3234"/>
                  </a:lnTo>
                  <a:lnTo>
                    <a:pt x="1192" y="3105"/>
                  </a:lnTo>
                  <a:lnTo>
                    <a:pt x="1163" y="2959"/>
                  </a:lnTo>
                  <a:lnTo>
                    <a:pt x="1199" y="2949"/>
                  </a:lnTo>
                  <a:lnTo>
                    <a:pt x="1236" y="2941"/>
                  </a:lnTo>
                  <a:lnTo>
                    <a:pt x="1274" y="2935"/>
                  </a:lnTo>
                  <a:lnTo>
                    <a:pt x="1311" y="2931"/>
                  </a:lnTo>
                  <a:lnTo>
                    <a:pt x="1350" y="2930"/>
                  </a:lnTo>
                  <a:lnTo>
                    <a:pt x="1389" y="2931"/>
                  </a:lnTo>
                  <a:lnTo>
                    <a:pt x="1429" y="2934"/>
                  </a:lnTo>
                  <a:lnTo>
                    <a:pt x="1469" y="2939"/>
                  </a:lnTo>
                  <a:lnTo>
                    <a:pt x="1509" y="2946"/>
                  </a:lnTo>
                  <a:lnTo>
                    <a:pt x="1550" y="2956"/>
                  </a:lnTo>
                  <a:lnTo>
                    <a:pt x="1591" y="2968"/>
                  </a:lnTo>
                  <a:lnTo>
                    <a:pt x="1632" y="2984"/>
                  </a:lnTo>
                  <a:lnTo>
                    <a:pt x="1674" y="3001"/>
                  </a:lnTo>
                  <a:lnTo>
                    <a:pt x="1715" y="3020"/>
                  </a:lnTo>
                  <a:lnTo>
                    <a:pt x="1757" y="3043"/>
                  </a:lnTo>
                  <a:lnTo>
                    <a:pt x="1797" y="3067"/>
                  </a:lnTo>
                  <a:lnTo>
                    <a:pt x="1839" y="3095"/>
                  </a:lnTo>
                  <a:lnTo>
                    <a:pt x="1880" y="3124"/>
                  </a:lnTo>
                  <a:lnTo>
                    <a:pt x="1920" y="3157"/>
                  </a:lnTo>
                  <a:lnTo>
                    <a:pt x="1961" y="3193"/>
                  </a:lnTo>
                  <a:lnTo>
                    <a:pt x="2001" y="3231"/>
                  </a:lnTo>
                  <a:lnTo>
                    <a:pt x="2041" y="3270"/>
                  </a:lnTo>
                  <a:lnTo>
                    <a:pt x="2079" y="3314"/>
                  </a:lnTo>
                  <a:lnTo>
                    <a:pt x="2117" y="3360"/>
                  </a:lnTo>
                  <a:lnTo>
                    <a:pt x="2155" y="3408"/>
                  </a:lnTo>
                  <a:lnTo>
                    <a:pt x="2192" y="3460"/>
                  </a:lnTo>
                  <a:lnTo>
                    <a:pt x="2228" y="3514"/>
                  </a:lnTo>
                  <a:lnTo>
                    <a:pt x="2264" y="3572"/>
                  </a:lnTo>
                  <a:lnTo>
                    <a:pt x="2299" y="3632"/>
                  </a:lnTo>
                  <a:lnTo>
                    <a:pt x="2332" y="3694"/>
                  </a:lnTo>
                  <a:lnTo>
                    <a:pt x="2364" y="3760"/>
                  </a:lnTo>
                  <a:lnTo>
                    <a:pt x="2396" y="3829"/>
                  </a:lnTo>
                  <a:lnTo>
                    <a:pt x="2431" y="3674"/>
                  </a:lnTo>
                  <a:lnTo>
                    <a:pt x="2467" y="3523"/>
                  </a:lnTo>
                  <a:lnTo>
                    <a:pt x="2506" y="3376"/>
                  </a:lnTo>
                  <a:lnTo>
                    <a:pt x="2547" y="3233"/>
                  </a:lnTo>
                  <a:lnTo>
                    <a:pt x="2590" y="3093"/>
                  </a:lnTo>
                  <a:lnTo>
                    <a:pt x="2635" y="2957"/>
                  </a:lnTo>
                  <a:lnTo>
                    <a:pt x="2681" y="2825"/>
                  </a:lnTo>
                  <a:lnTo>
                    <a:pt x="2728" y="2696"/>
                  </a:lnTo>
                  <a:lnTo>
                    <a:pt x="2776" y="2569"/>
                  </a:lnTo>
                  <a:lnTo>
                    <a:pt x="2825" y="2446"/>
                  </a:lnTo>
                  <a:lnTo>
                    <a:pt x="2875" y="2324"/>
                  </a:lnTo>
                  <a:lnTo>
                    <a:pt x="2926" y="2206"/>
                  </a:lnTo>
                  <a:lnTo>
                    <a:pt x="2977" y="2089"/>
                  </a:lnTo>
                  <a:lnTo>
                    <a:pt x="3027" y="1975"/>
                  </a:lnTo>
                  <a:lnTo>
                    <a:pt x="3078" y="1862"/>
                  </a:lnTo>
                  <a:lnTo>
                    <a:pt x="3129" y="1751"/>
                  </a:lnTo>
                  <a:lnTo>
                    <a:pt x="3229" y="1531"/>
                  </a:lnTo>
                  <a:lnTo>
                    <a:pt x="3325" y="1316"/>
                  </a:lnTo>
                  <a:lnTo>
                    <a:pt x="3372" y="1209"/>
                  </a:lnTo>
                  <a:lnTo>
                    <a:pt x="3417" y="1102"/>
                  </a:lnTo>
                  <a:lnTo>
                    <a:pt x="3461" y="996"/>
                  </a:lnTo>
                  <a:lnTo>
                    <a:pt x="3503" y="889"/>
                  </a:lnTo>
                  <a:lnTo>
                    <a:pt x="3543" y="783"/>
                  </a:lnTo>
                  <a:lnTo>
                    <a:pt x="3581" y="676"/>
                  </a:lnTo>
                  <a:lnTo>
                    <a:pt x="3615" y="568"/>
                  </a:lnTo>
                  <a:lnTo>
                    <a:pt x="3648" y="458"/>
                  </a:lnTo>
                  <a:lnTo>
                    <a:pt x="3679" y="349"/>
                  </a:lnTo>
                  <a:lnTo>
                    <a:pt x="3705" y="238"/>
                  </a:lnTo>
                  <a:lnTo>
                    <a:pt x="3730" y="125"/>
                  </a:lnTo>
                  <a:lnTo>
                    <a:pt x="3750" y="10"/>
                  </a:lnTo>
                  <a:lnTo>
                    <a:pt x="3832" y="0"/>
                  </a:lnTo>
                  <a:lnTo>
                    <a:pt x="3906" y="2"/>
                  </a:lnTo>
                  <a:lnTo>
                    <a:pt x="3975" y="14"/>
                  </a:lnTo>
                  <a:lnTo>
                    <a:pt x="4037" y="38"/>
                  </a:lnTo>
                  <a:lnTo>
                    <a:pt x="4094" y="71"/>
                  </a:lnTo>
                  <a:lnTo>
                    <a:pt x="4146" y="112"/>
                  </a:lnTo>
                  <a:lnTo>
                    <a:pt x="4194" y="162"/>
                  </a:lnTo>
                  <a:lnTo>
                    <a:pt x="4238" y="220"/>
                  </a:lnTo>
                  <a:lnTo>
                    <a:pt x="4280" y="284"/>
                  </a:lnTo>
                  <a:lnTo>
                    <a:pt x="4319" y="353"/>
                  </a:lnTo>
                  <a:lnTo>
                    <a:pt x="4357" y="428"/>
                  </a:lnTo>
                  <a:lnTo>
                    <a:pt x="4392" y="507"/>
                  </a:lnTo>
                  <a:lnTo>
                    <a:pt x="4463" y="675"/>
                  </a:lnTo>
                  <a:lnTo>
                    <a:pt x="4536" y="850"/>
                  </a:lnTo>
                  <a:lnTo>
                    <a:pt x="4575" y="939"/>
                  </a:lnTo>
                  <a:lnTo>
                    <a:pt x="4616" y="1028"/>
                  </a:lnTo>
                  <a:lnTo>
                    <a:pt x="4660" y="1115"/>
                  </a:lnTo>
                  <a:lnTo>
                    <a:pt x="4707" y="1200"/>
                  </a:lnTo>
                  <a:lnTo>
                    <a:pt x="4759" y="1283"/>
                  </a:lnTo>
                  <a:lnTo>
                    <a:pt x="4814" y="1363"/>
                  </a:lnTo>
                  <a:lnTo>
                    <a:pt x="4876" y="1438"/>
                  </a:lnTo>
                  <a:lnTo>
                    <a:pt x="4943" y="1508"/>
                  </a:lnTo>
                  <a:lnTo>
                    <a:pt x="5016" y="1573"/>
                  </a:lnTo>
                  <a:lnTo>
                    <a:pt x="5096" y="1630"/>
                  </a:lnTo>
                  <a:lnTo>
                    <a:pt x="5184" y="1681"/>
                  </a:lnTo>
                  <a:lnTo>
                    <a:pt x="5280" y="1724"/>
                  </a:lnTo>
                  <a:lnTo>
                    <a:pt x="5385" y="1758"/>
                  </a:lnTo>
                  <a:lnTo>
                    <a:pt x="5500" y="1782"/>
                  </a:lnTo>
                  <a:lnTo>
                    <a:pt x="5623" y="1797"/>
                  </a:lnTo>
                  <a:lnTo>
                    <a:pt x="5758" y="1799"/>
                  </a:lnTo>
                  <a:lnTo>
                    <a:pt x="5570" y="2002"/>
                  </a:lnTo>
                  <a:lnTo>
                    <a:pt x="5400" y="2200"/>
                  </a:lnTo>
                  <a:lnTo>
                    <a:pt x="5247" y="2395"/>
                  </a:lnTo>
                  <a:lnTo>
                    <a:pt x="5111" y="2587"/>
                  </a:lnTo>
                  <a:lnTo>
                    <a:pt x="4991" y="2774"/>
                  </a:lnTo>
                  <a:lnTo>
                    <a:pt x="4887" y="2960"/>
                  </a:lnTo>
                  <a:lnTo>
                    <a:pt x="4797" y="3142"/>
                  </a:lnTo>
                  <a:lnTo>
                    <a:pt x="4721" y="3321"/>
                  </a:lnTo>
                  <a:lnTo>
                    <a:pt x="4659" y="3498"/>
                  </a:lnTo>
                  <a:lnTo>
                    <a:pt x="4610" y="3672"/>
                  </a:lnTo>
                  <a:lnTo>
                    <a:pt x="4574" y="3844"/>
                  </a:lnTo>
                  <a:lnTo>
                    <a:pt x="4550" y="4014"/>
                  </a:lnTo>
                  <a:lnTo>
                    <a:pt x="4536" y="4182"/>
                  </a:lnTo>
                  <a:lnTo>
                    <a:pt x="4533" y="4348"/>
                  </a:lnTo>
                  <a:lnTo>
                    <a:pt x="4542" y="4513"/>
                  </a:lnTo>
                  <a:lnTo>
                    <a:pt x="4559" y="4676"/>
                  </a:lnTo>
                  <a:lnTo>
                    <a:pt x="4584" y="4838"/>
                  </a:lnTo>
                  <a:lnTo>
                    <a:pt x="4619" y="4999"/>
                  </a:lnTo>
                  <a:lnTo>
                    <a:pt x="4662" y="5159"/>
                  </a:lnTo>
                  <a:lnTo>
                    <a:pt x="4711" y="5318"/>
                  </a:lnTo>
                  <a:lnTo>
                    <a:pt x="4767" y="5477"/>
                  </a:lnTo>
                  <a:lnTo>
                    <a:pt x="4830" y="5635"/>
                  </a:lnTo>
                  <a:lnTo>
                    <a:pt x="4898" y="5794"/>
                  </a:lnTo>
                  <a:lnTo>
                    <a:pt x="4971" y="5952"/>
                  </a:lnTo>
                  <a:lnTo>
                    <a:pt x="5047" y="6110"/>
                  </a:lnTo>
                  <a:lnTo>
                    <a:pt x="5128" y="6269"/>
                  </a:lnTo>
                  <a:lnTo>
                    <a:pt x="5212" y="6429"/>
                  </a:lnTo>
                  <a:lnTo>
                    <a:pt x="5298" y="6589"/>
                  </a:lnTo>
                  <a:lnTo>
                    <a:pt x="5476" y="6911"/>
                  </a:lnTo>
                  <a:lnTo>
                    <a:pt x="5657" y="7239"/>
                  </a:lnTo>
                  <a:lnTo>
                    <a:pt x="6890" y="7262"/>
                  </a:lnTo>
                  <a:lnTo>
                    <a:pt x="6823" y="7029"/>
                  </a:lnTo>
                  <a:lnTo>
                    <a:pt x="6763" y="6801"/>
                  </a:lnTo>
                  <a:lnTo>
                    <a:pt x="6709" y="6580"/>
                  </a:lnTo>
                  <a:lnTo>
                    <a:pt x="6663" y="6365"/>
                  </a:lnTo>
                  <a:lnTo>
                    <a:pt x="6624" y="6157"/>
                  </a:lnTo>
                  <a:lnTo>
                    <a:pt x="6591" y="5955"/>
                  </a:lnTo>
                  <a:lnTo>
                    <a:pt x="6566" y="5760"/>
                  </a:lnTo>
                  <a:lnTo>
                    <a:pt x="6547" y="5571"/>
                  </a:lnTo>
                  <a:lnTo>
                    <a:pt x="6536" y="5390"/>
                  </a:lnTo>
                  <a:lnTo>
                    <a:pt x="6532" y="5216"/>
                  </a:lnTo>
                  <a:lnTo>
                    <a:pt x="6534" y="5049"/>
                  </a:lnTo>
                  <a:lnTo>
                    <a:pt x="6542" y="4888"/>
                  </a:lnTo>
                  <a:lnTo>
                    <a:pt x="6559" y="4735"/>
                  </a:lnTo>
                  <a:lnTo>
                    <a:pt x="6580" y="4589"/>
                  </a:lnTo>
                  <a:lnTo>
                    <a:pt x="6610" y="4451"/>
                  </a:lnTo>
                  <a:lnTo>
                    <a:pt x="6644" y="4321"/>
                  </a:lnTo>
                  <a:lnTo>
                    <a:pt x="6687" y="4197"/>
                  </a:lnTo>
                  <a:lnTo>
                    <a:pt x="6735" y="4082"/>
                  </a:lnTo>
                  <a:lnTo>
                    <a:pt x="6790" y="3974"/>
                  </a:lnTo>
                  <a:lnTo>
                    <a:pt x="6852" y="3875"/>
                  </a:lnTo>
                  <a:lnTo>
                    <a:pt x="6920" y="3782"/>
                  </a:lnTo>
                  <a:lnTo>
                    <a:pt x="6995" y="3698"/>
                  </a:lnTo>
                  <a:lnTo>
                    <a:pt x="7074" y="3623"/>
                  </a:lnTo>
                  <a:lnTo>
                    <a:pt x="7162" y="3555"/>
                  </a:lnTo>
                  <a:lnTo>
                    <a:pt x="7255" y="3496"/>
                  </a:lnTo>
                  <a:lnTo>
                    <a:pt x="7354" y="3445"/>
                  </a:lnTo>
                  <a:lnTo>
                    <a:pt x="7459" y="3403"/>
                  </a:lnTo>
                  <a:lnTo>
                    <a:pt x="7572" y="3369"/>
                  </a:lnTo>
                  <a:lnTo>
                    <a:pt x="7689" y="3344"/>
                  </a:lnTo>
                  <a:lnTo>
                    <a:pt x="7813" y="3328"/>
                  </a:lnTo>
                  <a:lnTo>
                    <a:pt x="7943" y="3320"/>
                  </a:lnTo>
                  <a:lnTo>
                    <a:pt x="8079" y="3321"/>
                  </a:lnTo>
                  <a:lnTo>
                    <a:pt x="8242" y="3324"/>
                  </a:lnTo>
                  <a:lnTo>
                    <a:pt x="8401" y="3336"/>
                  </a:lnTo>
                  <a:lnTo>
                    <a:pt x="8558" y="3358"/>
                  </a:lnTo>
                  <a:lnTo>
                    <a:pt x="8712" y="3390"/>
                  </a:lnTo>
                  <a:lnTo>
                    <a:pt x="8865" y="3429"/>
                  </a:lnTo>
                  <a:lnTo>
                    <a:pt x="9015" y="3474"/>
                  </a:lnTo>
                  <a:lnTo>
                    <a:pt x="9163" y="3525"/>
                  </a:lnTo>
                  <a:lnTo>
                    <a:pt x="9311" y="3579"/>
                  </a:lnTo>
                  <a:lnTo>
                    <a:pt x="9458" y="3637"/>
                  </a:lnTo>
                  <a:lnTo>
                    <a:pt x="9605" y="3697"/>
                  </a:lnTo>
                  <a:lnTo>
                    <a:pt x="9752" y="3758"/>
                  </a:lnTo>
                  <a:lnTo>
                    <a:pt x="9899" y="3820"/>
                  </a:lnTo>
                  <a:lnTo>
                    <a:pt x="10047" y="3880"/>
                  </a:lnTo>
                  <a:lnTo>
                    <a:pt x="10196" y="3937"/>
                  </a:lnTo>
                  <a:lnTo>
                    <a:pt x="10346" y="3991"/>
                  </a:lnTo>
                  <a:lnTo>
                    <a:pt x="10500" y="4041"/>
                  </a:lnTo>
                  <a:lnTo>
                    <a:pt x="10655" y="4085"/>
                  </a:lnTo>
                  <a:lnTo>
                    <a:pt x="10812" y="4123"/>
                  </a:lnTo>
                  <a:lnTo>
                    <a:pt x="10972" y="4153"/>
                  </a:lnTo>
                  <a:lnTo>
                    <a:pt x="11137" y="4174"/>
                  </a:lnTo>
                  <a:lnTo>
                    <a:pt x="11304" y="4185"/>
                  </a:lnTo>
                  <a:lnTo>
                    <a:pt x="11476" y="4186"/>
                  </a:lnTo>
                  <a:lnTo>
                    <a:pt x="11653" y="4174"/>
                  </a:lnTo>
                  <a:lnTo>
                    <a:pt x="11833" y="4149"/>
                  </a:lnTo>
                  <a:lnTo>
                    <a:pt x="12019" y="4109"/>
                  </a:lnTo>
                  <a:lnTo>
                    <a:pt x="12211" y="4055"/>
                  </a:lnTo>
                  <a:lnTo>
                    <a:pt x="12409" y="3984"/>
                  </a:lnTo>
                  <a:lnTo>
                    <a:pt x="12614" y="3895"/>
                  </a:lnTo>
                  <a:lnTo>
                    <a:pt x="12825" y="3788"/>
                  </a:lnTo>
                  <a:lnTo>
                    <a:pt x="13042" y="3661"/>
                  </a:lnTo>
                  <a:lnTo>
                    <a:pt x="13268" y="3513"/>
                  </a:lnTo>
                  <a:lnTo>
                    <a:pt x="13501" y="3344"/>
                  </a:lnTo>
                  <a:lnTo>
                    <a:pt x="13597" y="3292"/>
                  </a:lnTo>
                  <a:lnTo>
                    <a:pt x="13693" y="3246"/>
                  </a:lnTo>
                  <a:lnTo>
                    <a:pt x="13788" y="3207"/>
                  </a:lnTo>
                  <a:lnTo>
                    <a:pt x="13883" y="3173"/>
                  </a:lnTo>
                  <a:lnTo>
                    <a:pt x="13978" y="3147"/>
                  </a:lnTo>
                  <a:lnTo>
                    <a:pt x="14071" y="3125"/>
                  </a:lnTo>
                  <a:lnTo>
                    <a:pt x="14165" y="3110"/>
                  </a:lnTo>
                  <a:lnTo>
                    <a:pt x="14258" y="3101"/>
                  </a:lnTo>
                  <a:lnTo>
                    <a:pt x="14350" y="3097"/>
                  </a:lnTo>
                  <a:lnTo>
                    <a:pt x="14442" y="3098"/>
                  </a:lnTo>
                  <a:lnTo>
                    <a:pt x="14532" y="3104"/>
                  </a:lnTo>
                  <a:lnTo>
                    <a:pt x="14623" y="3116"/>
                  </a:lnTo>
                  <a:lnTo>
                    <a:pt x="14713" y="3133"/>
                  </a:lnTo>
                  <a:lnTo>
                    <a:pt x="14803" y="3154"/>
                  </a:lnTo>
                  <a:lnTo>
                    <a:pt x="14892" y="3181"/>
                  </a:lnTo>
                  <a:lnTo>
                    <a:pt x="14981" y="3211"/>
                  </a:lnTo>
                  <a:lnTo>
                    <a:pt x="15069" y="3247"/>
                  </a:lnTo>
                  <a:lnTo>
                    <a:pt x="15156" y="3287"/>
                  </a:lnTo>
                  <a:lnTo>
                    <a:pt x="15243" y="3332"/>
                  </a:lnTo>
                  <a:lnTo>
                    <a:pt x="15330" y="3380"/>
                  </a:lnTo>
                  <a:lnTo>
                    <a:pt x="15416" y="3432"/>
                  </a:lnTo>
                  <a:lnTo>
                    <a:pt x="15502" y="3489"/>
                  </a:lnTo>
                  <a:lnTo>
                    <a:pt x="15586" y="3549"/>
                  </a:lnTo>
                  <a:lnTo>
                    <a:pt x="15670" y="3612"/>
                  </a:lnTo>
                  <a:lnTo>
                    <a:pt x="15754" y="3680"/>
                  </a:lnTo>
                  <a:lnTo>
                    <a:pt x="15838" y="3750"/>
                  </a:lnTo>
                  <a:lnTo>
                    <a:pt x="15920" y="3825"/>
                  </a:lnTo>
                  <a:lnTo>
                    <a:pt x="16003" y="3902"/>
                  </a:lnTo>
                  <a:lnTo>
                    <a:pt x="16085" y="3982"/>
                  </a:lnTo>
                  <a:lnTo>
                    <a:pt x="16165" y="4066"/>
                  </a:lnTo>
                  <a:lnTo>
                    <a:pt x="16246" y="4151"/>
                  </a:lnTo>
                  <a:lnTo>
                    <a:pt x="16327" y="4240"/>
                  </a:lnTo>
                  <a:lnTo>
                    <a:pt x="16237" y="4236"/>
                  </a:lnTo>
                  <a:lnTo>
                    <a:pt x="16149" y="4234"/>
                  </a:lnTo>
                  <a:lnTo>
                    <a:pt x="16061" y="4234"/>
                  </a:lnTo>
                  <a:lnTo>
                    <a:pt x="15974" y="4237"/>
                  </a:lnTo>
                  <a:lnTo>
                    <a:pt x="15888" y="4241"/>
                  </a:lnTo>
                  <a:lnTo>
                    <a:pt x="15802" y="4248"/>
                  </a:lnTo>
                  <a:lnTo>
                    <a:pt x="15717" y="4257"/>
                  </a:lnTo>
                  <a:lnTo>
                    <a:pt x="15633" y="4269"/>
                  </a:lnTo>
                  <a:lnTo>
                    <a:pt x="15551" y="4283"/>
                  </a:lnTo>
                  <a:lnTo>
                    <a:pt x="15468" y="4299"/>
                  </a:lnTo>
                  <a:lnTo>
                    <a:pt x="15387" y="4318"/>
                  </a:lnTo>
                  <a:lnTo>
                    <a:pt x="15307" y="4339"/>
                  </a:lnTo>
                  <a:lnTo>
                    <a:pt x="15227" y="4363"/>
                  </a:lnTo>
                  <a:lnTo>
                    <a:pt x="15148" y="4389"/>
                  </a:lnTo>
                  <a:lnTo>
                    <a:pt x="15071" y="4419"/>
                  </a:lnTo>
                  <a:lnTo>
                    <a:pt x="14994" y="4450"/>
                  </a:lnTo>
                  <a:lnTo>
                    <a:pt x="14917" y="4486"/>
                  </a:lnTo>
                  <a:lnTo>
                    <a:pt x="14843" y="4523"/>
                  </a:lnTo>
                  <a:lnTo>
                    <a:pt x="14769" y="4564"/>
                  </a:lnTo>
                  <a:lnTo>
                    <a:pt x="14696" y="4608"/>
                  </a:lnTo>
                  <a:lnTo>
                    <a:pt x="14624" y="4654"/>
                  </a:lnTo>
                  <a:lnTo>
                    <a:pt x="14554" y="4704"/>
                  </a:lnTo>
                  <a:lnTo>
                    <a:pt x="14483" y="4756"/>
                  </a:lnTo>
                  <a:lnTo>
                    <a:pt x="14415" y="4812"/>
                  </a:lnTo>
                  <a:lnTo>
                    <a:pt x="14348" y="4870"/>
                  </a:lnTo>
                  <a:lnTo>
                    <a:pt x="14281" y="4932"/>
                  </a:lnTo>
                  <a:lnTo>
                    <a:pt x="14216" y="4997"/>
                  </a:lnTo>
                  <a:lnTo>
                    <a:pt x="14152" y="5067"/>
                  </a:lnTo>
                  <a:lnTo>
                    <a:pt x="14088" y="5138"/>
                  </a:lnTo>
                  <a:lnTo>
                    <a:pt x="14027" y="5214"/>
                  </a:lnTo>
                  <a:lnTo>
                    <a:pt x="13966" y="5293"/>
                  </a:lnTo>
                  <a:lnTo>
                    <a:pt x="13906" y="5375"/>
                  </a:lnTo>
                  <a:lnTo>
                    <a:pt x="13826" y="5469"/>
                  </a:lnTo>
                  <a:lnTo>
                    <a:pt x="13743" y="5558"/>
                  </a:lnTo>
                  <a:lnTo>
                    <a:pt x="13657" y="5645"/>
                  </a:lnTo>
                  <a:lnTo>
                    <a:pt x="13570" y="5726"/>
                  </a:lnTo>
                  <a:lnTo>
                    <a:pt x="13481" y="5805"/>
                  </a:lnTo>
                  <a:lnTo>
                    <a:pt x="13388" y="5879"/>
                  </a:lnTo>
                  <a:lnTo>
                    <a:pt x="13293" y="5949"/>
                  </a:lnTo>
                  <a:lnTo>
                    <a:pt x="13195" y="6014"/>
                  </a:lnTo>
                  <a:lnTo>
                    <a:pt x="13094" y="6075"/>
                  </a:lnTo>
                  <a:lnTo>
                    <a:pt x="12989" y="6130"/>
                  </a:lnTo>
                  <a:lnTo>
                    <a:pt x="12882" y="6180"/>
                  </a:lnTo>
                  <a:lnTo>
                    <a:pt x="12772" y="6225"/>
                  </a:lnTo>
                  <a:lnTo>
                    <a:pt x="12657" y="6265"/>
                  </a:lnTo>
                  <a:lnTo>
                    <a:pt x="12539" y="6298"/>
                  </a:lnTo>
                  <a:lnTo>
                    <a:pt x="12417" y="6325"/>
                  </a:lnTo>
                  <a:lnTo>
                    <a:pt x="12292" y="6347"/>
                  </a:lnTo>
                  <a:lnTo>
                    <a:pt x="12163" y="6361"/>
                  </a:lnTo>
                  <a:lnTo>
                    <a:pt x="12029" y="6369"/>
                  </a:lnTo>
                  <a:lnTo>
                    <a:pt x="11892" y="6370"/>
                  </a:lnTo>
                  <a:lnTo>
                    <a:pt x="11749" y="6364"/>
                  </a:lnTo>
                  <a:lnTo>
                    <a:pt x="11601" y="6351"/>
                  </a:lnTo>
                  <a:lnTo>
                    <a:pt x="11450" y="6331"/>
                  </a:lnTo>
                  <a:lnTo>
                    <a:pt x="11294" y="6302"/>
                  </a:lnTo>
                  <a:lnTo>
                    <a:pt x="11133" y="6266"/>
                  </a:lnTo>
                  <a:lnTo>
                    <a:pt x="10966" y="6221"/>
                  </a:lnTo>
                  <a:lnTo>
                    <a:pt x="10796" y="6168"/>
                  </a:lnTo>
                  <a:lnTo>
                    <a:pt x="10618" y="6107"/>
                  </a:lnTo>
                  <a:lnTo>
                    <a:pt x="10436" y="6038"/>
                  </a:lnTo>
                  <a:lnTo>
                    <a:pt x="10248" y="5958"/>
                  </a:lnTo>
                  <a:lnTo>
                    <a:pt x="10055" y="5870"/>
                  </a:lnTo>
                  <a:lnTo>
                    <a:pt x="9856" y="5773"/>
                  </a:lnTo>
                  <a:lnTo>
                    <a:pt x="9651" y="5666"/>
                  </a:lnTo>
                  <a:lnTo>
                    <a:pt x="9520" y="5600"/>
                  </a:lnTo>
                  <a:lnTo>
                    <a:pt x="9393" y="5540"/>
                  </a:lnTo>
                  <a:lnTo>
                    <a:pt x="9268" y="5487"/>
                  </a:lnTo>
                  <a:lnTo>
                    <a:pt x="9145" y="5441"/>
                  </a:lnTo>
                  <a:lnTo>
                    <a:pt x="9027" y="5401"/>
                  </a:lnTo>
                  <a:lnTo>
                    <a:pt x="8910" y="5367"/>
                  </a:lnTo>
                  <a:lnTo>
                    <a:pt x="8796" y="5340"/>
                  </a:lnTo>
                  <a:lnTo>
                    <a:pt x="8686" y="5319"/>
                  </a:lnTo>
                  <a:lnTo>
                    <a:pt x="8579" y="5306"/>
                  </a:lnTo>
                  <a:lnTo>
                    <a:pt x="8473" y="5299"/>
                  </a:lnTo>
                  <a:lnTo>
                    <a:pt x="8371" y="5298"/>
                  </a:lnTo>
                  <a:lnTo>
                    <a:pt x="8273" y="5304"/>
                  </a:lnTo>
                  <a:lnTo>
                    <a:pt x="8177" y="5316"/>
                  </a:lnTo>
                  <a:lnTo>
                    <a:pt x="8085" y="5336"/>
                  </a:lnTo>
                  <a:lnTo>
                    <a:pt x="7995" y="5363"/>
                  </a:lnTo>
                  <a:lnTo>
                    <a:pt x="7910" y="5397"/>
                  </a:lnTo>
                  <a:lnTo>
                    <a:pt x="7827" y="5436"/>
                  </a:lnTo>
                  <a:lnTo>
                    <a:pt x="7747" y="5484"/>
                  </a:lnTo>
                  <a:lnTo>
                    <a:pt x="7671" y="5538"/>
                  </a:lnTo>
                  <a:lnTo>
                    <a:pt x="7598" y="5601"/>
                  </a:lnTo>
                  <a:lnTo>
                    <a:pt x="7528" y="5669"/>
                  </a:lnTo>
                  <a:lnTo>
                    <a:pt x="7462" y="5746"/>
                  </a:lnTo>
                  <a:lnTo>
                    <a:pt x="7399" y="5828"/>
                  </a:lnTo>
                  <a:lnTo>
                    <a:pt x="7340" y="5919"/>
                  </a:lnTo>
                  <a:lnTo>
                    <a:pt x="7284" y="6017"/>
                  </a:lnTo>
                  <a:lnTo>
                    <a:pt x="7232" y="6122"/>
                  </a:lnTo>
                  <a:lnTo>
                    <a:pt x="7183" y="6235"/>
                  </a:lnTo>
                  <a:lnTo>
                    <a:pt x="7138" y="6355"/>
                  </a:lnTo>
                  <a:lnTo>
                    <a:pt x="7097" y="6483"/>
                  </a:lnTo>
                  <a:lnTo>
                    <a:pt x="7059" y="6618"/>
                  </a:lnTo>
                  <a:lnTo>
                    <a:pt x="7024" y="6761"/>
                  </a:lnTo>
                  <a:lnTo>
                    <a:pt x="6995" y="6911"/>
                  </a:lnTo>
                  <a:lnTo>
                    <a:pt x="7054" y="6808"/>
                  </a:lnTo>
                  <a:lnTo>
                    <a:pt x="7115" y="6709"/>
                  </a:lnTo>
                  <a:lnTo>
                    <a:pt x="7178" y="6614"/>
                  </a:lnTo>
                  <a:lnTo>
                    <a:pt x="7243" y="6523"/>
                  </a:lnTo>
                  <a:lnTo>
                    <a:pt x="7309" y="6438"/>
                  </a:lnTo>
                  <a:lnTo>
                    <a:pt x="7377" y="6356"/>
                  </a:lnTo>
                  <a:lnTo>
                    <a:pt x="7446" y="6279"/>
                  </a:lnTo>
                  <a:lnTo>
                    <a:pt x="7518" y="6207"/>
                  </a:lnTo>
                  <a:lnTo>
                    <a:pt x="7590" y="6139"/>
                  </a:lnTo>
                  <a:lnTo>
                    <a:pt x="7665" y="6076"/>
                  </a:lnTo>
                  <a:lnTo>
                    <a:pt x="7741" y="6017"/>
                  </a:lnTo>
                  <a:lnTo>
                    <a:pt x="7819" y="5964"/>
                  </a:lnTo>
                  <a:lnTo>
                    <a:pt x="7898" y="5915"/>
                  </a:lnTo>
                  <a:lnTo>
                    <a:pt x="7980" y="5871"/>
                  </a:lnTo>
                  <a:lnTo>
                    <a:pt x="8064" y="5832"/>
                  </a:lnTo>
                  <a:lnTo>
                    <a:pt x="8149" y="5799"/>
                  </a:lnTo>
                  <a:lnTo>
                    <a:pt x="8235" y="5770"/>
                  </a:lnTo>
                  <a:lnTo>
                    <a:pt x="8324" y="5747"/>
                  </a:lnTo>
                  <a:lnTo>
                    <a:pt x="8415" y="5727"/>
                  </a:lnTo>
                  <a:lnTo>
                    <a:pt x="8508" y="5714"/>
                  </a:lnTo>
                  <a:lnTo>
                    <a:pt x="8602" y="5706"/>
                  </a:lnTo>
                  <a:lnTo>
                    <a:pt x="8699" y="5704"/>
                  </a:lnTo>
                  <a:lnTo>
                    <a:pt x="8797" y="5706"/>
                  </a:lnTo>
                  <a:lnTo>
                    <a:pt x="8897" y="5714"/>
                  </a:lnTo>
                  <a:lnTo>
                    <a:pt x="8999" y="5727"/>
                  </a:lnTo>
                  <a:lnTo>
                    <a:pt x="9104" y="5747"/>
                  </a:lnTo>
                  <a:lnTo>
                    <a:pt x="9210" y="5771"/>
                  </a:lnTo>
                  <a:lnTo>
                    <a:pt x="9318" y="5802"/>
                  </a:lnTo>
                  <a:lnTo>
                    <a:pt x="9428" y="5838"/>
                  </a:lnTo>
                  <a:lnTo>
                    <a:pt x="9541" y="5879"/>
                  </a:lnTo>
                  <a:lnTo>
                    <a:pt x="9655" y="5926"/>
                  </a:lnTo>
                  <a:lnTo>
                    <a:pt x="9771" y="5979"/>
                  </a:lnTo>
                  <a:lnTo>
                    <a:pt x="9834" y="6018"/>
                  </a:lnTo>
                  <a:lnTo>
                    <a:pt x="9897" y="6055"/>
                  </a:lnTo>
                  <a:lnTo>
                    <a:pt x="9960" y="6091"/>
                  </a:lnTo>
                  <a:lnTo>
                    <a:pt x="10024" y="6125"/>
                  </a:lnTo>
                  <a:lnTo>
                    <a:pt x="10088" y="6159"/>
                  </a:lnTo>
                  <a:lnTo>
                    <a:pt x="10153" y="6191"/>
                  </a:lnTo>
                  <a:lnTo>
                    <a:pt x="10219" y="6221"/>
                  </a:lnTo>
                  <a:lnTo>
                    <a:pt x="10284" y="6251"/>
                  </a:lnTo>
                  <a:lnTo>
                    <a:pt x="10350" y="6278"/>
                  </a:lnTo>
                  <a:lnTo>
                    <a:pt x="10418" y="6305"/>
                  </a:lnTo>
                  <a:lnTo>
                    <a:pt x="10484" y="6331"/>
                  </a:lnTo>
                  <a:lnTo>
                    <a:pt x="10553" y="6354"/>
                  </a:lnTo>
                  <a:lnTo>
                    <a:pt x="10621" y="6376"/>
                  </a:lnTo>
                  <a:lnTo>
                    <a:pt x="10690" y="6398"/>
                  </a:lnTo>
                  <a:lnTo>
                    <a:pt x="10759" y="6417"/>
                  </a:lnTo>
                  <a:lnTo>
                    <a:pt x="10829" y="6437"/>
                  </a:lnTo>
                  <a:lnTo>
                    <a:pt x="10899" y="6453"/>
                  </a:lnTo>
                  <a:lnTo>
                    <a:pt x="10970" y="6469"/>
                  </a:lnTo>
                  <a:lnTo>
                    <a:pt x="11042" y="6483"/>
                  </a:lnTo>
                  <a:lnTo>
                    <a:pt x="11113" y="6496"/>
                  </a:lnTo>
                  <a:lnTo>
                    <a:pt x="11186" y="6507"/>
                  </a:lnTo>
                  <a:lnTo>
                    <a:pt x="11259" y="6517"/>
                  </a:lnTo>
                  <a:lnTo>
                    <a:pt x="11333" y="6525"/>
                  </a:lnTo>
                  <a:lnTo>
                    <a:pt x="11407" y="6533"/>
                  </a:lnTo>
                  <a:lnTo>
                    <a:pt x="11482" y="6538"/>
                  </a:lnTo>
                  <a:lnTo>
                    <a:pt x="11557" y="6543"/>
                  </a:lnTo>
                  <a:lnTo>
                    <a:pt x="11633" y="6545"/>
                  </a:lnTo>
                  <a:lnTo>
                    <a:pt x="11710" y="6546"/>
                  </a:lnTo>
                  <a:lnTo>
                    <a:pt x="11786" y="6546"/>
                  </a:lnTo>
                  <a:lnTo>
                    <a:pt x="11864" y="6544"/>
                  </a:lnTo>
                  <a:lnTo>
                    <a:pt x="11942" y="6541"/>
                  </a:lnTo>
                  <a:lnTo>
                    <a:pt x="12020" y="6536"/>
                  </a:lnTo>
                  <a:lnTo>
                    <a:pt x="11916" y="6574"/>
                  </a:lnTo>
                  <a:lnTo>
                    <a:pt x="11811" y="6606"/>
                  </a:lnTo>
                  <a:lnTo>
                    <a:pt x="11705" y="6633"/>
                  </a:lnTo>
                  <a:lnTo>
                    <a:pt x="11597" y="6652"/>
                  </a:lnTo>
                  <a:lnTo>
                    <a:pt x="11491" y="6666"/>
                  </a:lnTo>
                  <a:lnTo>
                    <a:pt x="11384" y="6677"/>
                  </a:lnTo>
                  <a:lnTo>
                    <a:pt x="11277" y="6681"/>
                  </a:lnTo>
                  <a:lnTo>
                    <a:pt x="11171" y="6681"/>
                  </a:lnTo>
                  <a:lnTo>
                    <a:pt x="11063" y="6677"/>
                  </a:lnTo>
                  <a:lnTo>
                    <a:pt x="10957" y="6668"/>
                  </a:lnTo>
                  <a:lnTo>
                    <a:pt x="10852" y="6656"/>
                  </a:lnTo>
                  <a:lnTo>
                    <a:pt x="10747" y="6641"/>
                  </a:lnTo>
                  <a:lnTo>
                    <a:pt x="10643" y="6623"/>
                  </a:lnTo>
                  <a:lnTo>
                    <a:pt x="10539" y="6603"/>
                  </a:lnTo>
                  <a:lnTo>
                    <a:pt x="10438" y="6581"/>
                  </a:lnTo>
                  <a:lnTo>
                    <a:pt x="10337" y="6556"/>
                  </a:lnTo>
                  <a:lnTo>
                    <a:pt x="10238" y="6530"/>
                  </a:lnTo>
                  <a:lnTo>
                    <a:pt x="10141" y="6502"/>
                  </a:lnTo>
                  <a:lnTo>
                    <a:pt x="10045" y="6474"/>
                  </a:lnTo>
                  <a:lnTo>
                    <a:pt x="9951" y="6445"/>
                  </a:lnTo>
                  <a:lnTo>
                    <a:pt x="9770" y="6387"/>
                  </a:lnTo>
                  <a:lnTo>
                    <a:pt x="9599" y="6331"/>
                  </a:lnTo>
                  <a:lnTo>
                    <a:pt x="9517" y="6304"/>
                  </a:lnTo>
                  <a:lnTo>
                    <a:pt x="9438" y="6278"/>
                  </a:lnTo>
                  <a:lnTo>
                    <a:pt x="9363" y="6255"/>
                  </a:lnTo>
                  <a:lnTo>
                    <a:pt x="9289" y="6233"/>
                  </a:lnTo>
                  <a:lnTo>
                    <a:pt x="9220" y="6213"/>
                  </a:lnTo>
                  <a:lnTo>
                    <a:pt x="9155" y="6197"/>
                  </a:lnTo>
                  <a:lnTo>
                    <a:pt x="9092" y="6184"/>
                  </a:lnTo>
                  <a:lnTo>
                    <a:pt x="9033" y="6173"/>
                  </a:lnTo>
                  <a:lnTo>
                    <a:pt x="8970" y="6161"/>
                  </a:lnTo>
                  <a:lnTo>
                    <a:pt x="8906" y="6152"/>
                  </a:lnTo>
                  <a:lnTo>
                    <a:pt x="8842" y="6146"/>
                  </a:lnTo>
                  <a:lnTo>
                    <a:pt x="8778" y="6141"/>
                  </a:lnTo>
                  <a:lnTo>
                    <a:pt x="8712" y="6140"/>
                  </a:lnTo>
                  <a:lnTo>
                    <a:pt x="8647" y="6141"/>
                  </a:lnTo>
                  <a:lnTo>
                    <a:pt x="8582" y="6145"/>
                  </a:lnTo>
                  <a:lnTo>
                    <a:pt x="8516" y="6151"/>
                  </a:lnTo>
                  <a:lnTo>
                    <a:pt x="8452" y="6160"/>
                  </a:lnTo>
                  <a:lnTo>
                    <a:pt x="8387" y="6172"/>
                  </a:lnTo>
                  <a:lnTo>
                    <a:pt x="8322" y="6188"/>
                  </a:lnTo>
                  <a:lnTo>
                    <a:pt x="8258" y="6205"/>
                  </a:lnTo>
                  <a:lnTo>
                    <a:pt x="8195" y="6225"/>
                  </a:lnTo>
                  <a:lnTo>
                    <a:pt x="8132" y="6249"/>
                  </a:lnTo>
                  <a:lnTo>
                    <a:pt x="8070" y="6275"/>
                  </a:lnTo>
                  <a:lnTo>
                    <a:pt x="8009" y="6305"/>
                  </a:lnTo>
                  <a:lnTo>
                    <a:pt x="7949" y="6338"/>
                  </a:lnTo>
                  <a:lnTo>
                    <a:pt x="7890" y="6373"/>
                  </a:lnTo>
                  <a:lnTo>
                    <a:pt x="7833" y="6412"/>
                  </a:lnTo>
                  <a:lnTo>
                    <a:pt x="7777" y="6454"/>
                  </a:lnTo>
                  <a:lnTo>
                    <a:pt x="7723" y="6500"/>
                  </a:lnTo>
                  <a:lnTo>
                    <a:pt x="7670" y="6548"/>
                  </a:lnTo>
                  <a:lnTo>
                    <a:pt x="7618" y="6599"/>
                  </a:lnTo>
                  <a:lnTo>
                    <a:pt x="7569" y="6654"/>
                  </a:lnTo>
                  <a:lnTo>
                    <a:pt x="7522" y="6712"/>
                  </a:lnTo>
                  <a:lnTo>
                    <a:pt x="7476" y="6774"/>
                  </a:lnTo>
                  <a:lnTo>
                    <a:pt x="7433" y="6839"/>
                  </a:lnTo>
                  <a:lnTo>
                    <a:pt x="7392" y="6907"/>
                  </a:lnTo>
                  <a:lnTo>
                    <a:pt x="7353" y="6979"/>
                  </a:lnTo>
                  <a:lnTo>
                    <a:pt x="7317" y="7054"/>
                  </a:lnTo>
                  <a:lnTo>
                    <a:pt x="7284" y="7133"/>
                  </a:lnTo>
                  <a:lnTo>
                    <a:pt x="7253" y="7215"/>
                  </a:lnTo>
                  <a:lnTo>
                    <a:pt x="7270" y="7406"/>
                  </a:lnTo>
                  <a:lnTo>
                    <a:pt x="7610" y="7400"/>
                  </a:lnTo>
                  <a:lnTo>
                    <a:pt x="7586" y="7858"/>
                  </a:lnTo>
                  <a:lnTo>
                    <a:pt x="7534" y="7930"/>
                  </a:lnTo>
                  <a:lnTo>
                    <a:pt x="7242" y="8039"/>
                  </a:lnTo>
                  <a:lnTo>
                    <a:pt x="7241" y="8034"/>
                  </a:lnTo>
                  <a:lnTo>
                    <a:pt x="7241" y="8031"/>
                  </a:lnTo>
                  <a:lnTo>
                    <a:pt x="7240" y="8031"/>
                  </a:lnTo>
                  <a:lnTo>
                    <a:pt x="7240" y="8033"/>
                  </a:lnTo>
                  <a:lnTo>
                    <a:pt x="7240" y="8045"/>
                  </a:lnTo>
                  <a:lnTo>
                    <a:pt x="7241" y="8066"/>
                  </a:lnTo>
                  <a:lnTo>
                    <a:pt x="7243" y="8129"/>
                  </a:lnTo>
                  <a:lnTo>
                    <a:pt x="7247" y="8214"/>
                  </a:lnTo>
                  <a:lnTo>
                    <a:pt x="7252" y="8311"/>
                  </a:lnTo>
                  <a:lnTo>
                    <a:pt x="7257" y="8412"/>
                  </a:lnTo>
                  <a:lnTo>
                    <a:pt x="7262" y="8508"/>
                  </a:lnTo>
                  <a:lnTo>
                    <a:pt x="7266" y="8590"/>
                  </a:lnTo>
                  <a:lnTo>
                    <a:pt x="7377" y="8631"/>
                  </a:lnTo>
                  <a:lnTo>
                    <a:pt x="7484" y="8675"/>
                  </a:lnTo>
                  <a:lnTo>
                    <a:pt x="7588" y="8720"/>
                  </a:lnTo>
                  <a:lnTo>
                    <a:pt x="7689" y="8766"/>
                  </a:lnTo>
                  <a:lnTo>
                    <a:pt x="7788" y="8815"/>
                  </a:lnTo>
                  <a:lnTo>
                    <a:pt x="7884" y="8864"/>
                  </a:lnTo>
                  <a:lnTo>
                    <a:pt x="7977" y="8915"/>
                  </a:lnTo>
                  <a:lnTo>
                    <a:pt x="8067" y="8967"/>
                  </a:lnTo>
                  <a:lnTo>
                    <a:pt x="8155" y="9020"/>
                  </a:lnTo>
                  <a:lnTo>
                    <a:pt x="8239" y="9075"/>
                  </a:lnTo>
                  <a:lnTo>
                    <a:pt x="8320" y="9131"/>
                  </a:lnTo>
                  <a:lnTo>
                    <a:pt x="8399" y="9187"/>
                  </a:lnTo>
                  <a:lnTo>
                    <a:pt x="8475" y="9246"/>
                  </a:lnTo>
                  <a:lnTo>
                    <a:pt x="8548" y="9305"/>
                  </a:lnTo>
                  <a:lnTo>
                    <a:pt x="8618" y="9365"/>
                  </a:lnTo>
                  <a:lnTo>
                    <a:pt x="8686" y="9425"/>
                  </a:lnTo>
                  <a:lnTo>
                    <a:pt x="8750" y="9488"/>
                  </a:lnTo>
                  <a:lnTo>
                    <a:pt x="8811" y="9550"/>
                  </a:lnTo>
                  <a:lnTo>
                    <a:pt x="8871" y="9613"/>
                  </a:lnTo>
                  <a:lnTo>
                    <a:pt x="8926" y="9676"/>
                  </a:lnTo>
                  <a:lnTo>
                    <a:pt x="8979" y="9742"/>
                  </a:lnTo>
                  <a:lnTo>
                    <a:pt x="9030" y="9806"/>
                  </a:lnTo>
                  <a:lnTo>
                    <a:pt x="9077" y="9871"/>
                  </a:lnTo>
                  <a:lnTo>
                    <a:pt x="9121" y="9938"/>
                  </a:lnTo>
                  <a:lnTo>
                    <a:pt x="9163" y="10004"/>
                  </a:lnTo>
                  <a:lnTo>
                    <a:pt x="9202" y="10070"/>
                  </a:lnTo>
                  <a:lnTo>
                    <a:pt x="9237" y="10138"/>
                  </a:lnTo>
                  <a:lnTo>
                    <a:pt x="9271" y="10204"/>
                  </a:lnTo>
                  <a:lnTo>
                    <a:pt x="9301" y="10271"/>
                  </a:lnTo>
                  <a:lnTo>
                    <a:pt x="9328" y="10339"/>
                  </a:lnTo>
                  <a:lnTo>
                    <a:pt x="9353" y="10406"/>
                  </a:lnTo>
                  <a:lnTo>
                    <a:pt x="9374" y="10474"/>
                  </a:lnTo>
                  <a:lnTo>
                    <a:pt x="9274" y="10308"/>
                  </a:lnTo>
                  <a:lnTo>
                    <a:pt x="9165" y="10150"/>
                  </a:lnTo>
                  <a:lnTo>
                    <a:pt x="9047" y="10000"/>
                  </a:lnTo>
                  <a:lnTo>
                    <a:pt x="8921" y="9857"/>
                  </a:lnTo>
                  <a:lnTo>
                    <a:pt x="8787" y="9723"/>
                  </a:lnTo>
                  <a:lnTo>
                    <a:pt x="8645" y="9598"/>
                  </a:lnTo>
                  <a:lnTo>
                    <a:pt x="8497" y="9481"/>
                  </a:lnTo>
                  <a:lnTo>
                    <a:pt x="8343" y="9374"/>
                  </a:lnTo>
                  <a:lnTo>
                    <a:pt x="8182" y="9276"/>
                  </a:lnTo>
                  <a:lnTo>
                    <a:pt x="8017" y="9187"/>
                  </a:lnTo>
                  <a:lnTo>
                    <a:pt x="7847" y="9110"/>
                  </a:lnTo>
                  <a:lnTo>
                    <a:pt x="7673" y="9043"/>
                  </a:lnTo>
                  <a:lnTo>
                    <a:pt x="7494" y="8986"/>
                  </a:lnTo>
                  <a:lnTo>
                    <a:pt x="7313" y="8940"/>
                  </a:lnTo>
                  <a:lnTo>
                    <a:pt x="7129" y="8907"/>
                  </a:lnTo>
                  <a:lnTo>
                    <a:pt x="6943" y="8884"/>
                  </a:lnTo>
                  <a:lnTo>
                    <a:pt x="6755" y="8873"/>
                  </a:lnTo>
                  <a:lnTo>
                    <a:pt x="6566" y="8875"/>
                  </a:lnTo>
                  <a:lnTo>
                    <a:pt x="6376" y="8889"/>
                  </a:lnTo>
                  <a:lnTo>
                    <a:pt x="6186" y="8917"/>
                  </a:lnTo>
                  <a:lnTo>
                    <a:pt x="5997" y="8958"/>
                  </a:lnTo>
                  <a:lnTo>
                    <a:pt x="5808" y="9012"/>
                  </a:lnTo>
                  <a:lnTo>
                    <a:pt x="5620" y="9080"/>
                  </a:lnTo>
                  <a:lnTo>
                    <a:pt x="5435" y="9163"/>
                  </a:lnTo>
                  <a:lnTo>
                    <a:pt x="5251" y="9260"/>
                  </a:lnTo>
                  <a:lnTo>
                    <a:pt x="5072" y="9371"/>
                  </a:lnTo>
                  <a:lnTo>
                    <a:pt x="4895" y="9499"/>
                  </a:lnTo>
                  <a:lnTo>
                    <a:pt x="4721" y="9641"/>
                  </a:lnTo>
                  <a:lnTo>
                    <a:pt x="4553" y="9799"/>
                  </a:lnTo>
                  <a:lnTo>
                    <a:pt x="4389" y="9972"/>
                  </a:lnTo>
                  <a:lnTo>
                    <a:pt x="4231" y="10163"/>
                  </a:lnTo>
                  <a:lnTo>
                    <a:pt x="4079" y="10370"/>
                  </a:lnTo>
                  <a:lnTo>
                    <a:pt x="4034" y="10442"/>
                  </a:lnTo>
                  <a:lnTo>
                    <a:pt x="3991" y="10516"/>
                  </a:lnTo>
                  <a:lnTo>
                    <a:pt x="3950" y="10595"/>
                  </a:lnTo>
                  <a:lnTo>
                    <a:pt x="3912" y="10678"/>
                  </a:lnTo>
                  <a:lnTo>
                    <a:pt x="3876" y="10763"/>
                  </a:lnTo>
                  <a:lnTo>
                    <a:pt x="3842" y="10852"/>
                  </a:lnTo>
                  <a:lnTo>
                    <a:pt x="3811" y="10944"/>
                  </a:lnTo>
                  <a:lnTo>
                    <a:pt x="3784" y="11040"/>
                  </a:lnTo>
                  <a:lnTo>
                    <a:pt x="3759" y="11138"/>
                  </a:lnTo>
                  <a:lnTo>
                    <a:pt x="3738" y="11238"/>
                  </a:lnTo>
                  <a:lnTo>
                    <a:pt x="3720" y="11342"/>
                  </a:lnTo>
                  <a:lnTo>
                    <a:pt x="3706" y="11448"/>
                  </a:lnTo>
                  <a:lnTo>
                    <a:pt x="3696" y="11557"/>
                  </a:lnTo>
                  <a:lnTo>
                    <a:pt x="3690" y="11668"/>
                  </a:lnTo>
                  <a:lnTo>
                    <a:pt x="3689" y="11780"/>
                  </a:lnTo>
                  <a:lnTo>
                    <a:pt x="3691" y="11895"/>
                  </a:lnTo>
                  <a:lnTo>
                    <a:pt x="3698" y="12012"/>
                  </a:lnTo>
                  <a:lnTo>
                    <a:pt x="3710" y="12131"/>
                  </a:lnTo>
                  <a:lnTo>
                    <a:pt x="3727" y="12251"/>
                  </a:lnTo>
                  <a:lnTo>
                    <a:pt x="3749" y="12373"/>
                  </a:lnTo>
                  <a:lnTo>
                    <a:pt x="3776" y="12496"/>
                  </a:lnTo>
                  <a:lnTo>
                    <a:pt x="3808" y="12620"/>
                  </a:lnTo>
                  <a:lnTo>
                    <a:pt x="3847" y="12746"/>
                  </a:lnTo>
                  <a:lnTo>
                    <a:pt x="3891" y="12872"/>
                  </a:lnTo>
                  <a:lnTo>
                    <a:pt x="3941" y="13000"/>
                  </a:lnTo>
                  <a:lnTo>
                    <a:pt x="3997" y="13128"/>
                  </a:lnTo>
                  <a:lnTo>
                    <a:pt x="4061" y="13257"/>
                  </a:lnTo>
                  <a:lnTo>
                    <a:pt x="4130" y="13386"/>
                  </a:lnTo>
                  <a:lnTo>
                    <a:pt x="4206" y="13515"/>
                  </a:lnTo>
                  <a:lnTo>
                    <a:pt x="4288" y="13646"/>
                  </a:lnTo>
                  <a:lnTo>
                    <a:pt x="4378" y="13776"/>
                  </a:lnTo>
                  <a:lnTo>
                    <a:pt x="4476" y="13906"/>
                  </a:lnTo>
                  <a:lnTo>
                    <a:pt x="4378" y="13831"/>
                  </a:lnTo>
                  <a:lnTo>
                    <a:pt x="4287" y="13755"/>
                  </a:lnTo>
                  <a:lnTo>
                    <a:pt x="4202" y="13680"/>
                  </a:lnTo>
                  <a:lnTo>
                    <a:pt x="4122" y="13603"/>
                  </a:lnTo>
                  <a:lnTo>
                    <a:pt x="4047" y="13526"/>
                  </a:lnTo>
                  <a:lnTo>
                    <a:pt x="3978" y="13448"/>
                  </a:lnTo>
                  <a:lnTo>
                    <a:pt x="3914" y="13368"/>
                  </a:lnTo>
                  <a:lnTo>
                    <a:pt x="3854" y="13290"/>
                  </a:lnTo>
                  <a:lnTo>
                    <a:pt x="3799" y="13210"/>
                  </a:lnTo>
                  <a:lnTo>
                    <a:pt x="3748" y="13129"/>
                  </a:lnTo>
                  <a:lnTo>
                    <a:pt x="3701" y="13048"/>
                  </a:lnTo>
                  <a:lnTo>
                    <a:pt x="3659" y="12966"/>
                  </a:lnTo>
                  <a:lnTo>
                    <a:pt x="3620" y="12883"/>
                  </a:lnTo>
                  <a:lnTo>
                    <a:pt x="3585" y="12801"/>
                  </a:lnTo>
                  <a:lnTo>
                    <a:pt x="3553" y="12717"/>
                  </a:lnTo>
                  <a:lnTo>
                    <a:pt x="3524" y="12632"/>
                  </a:lnTo>
                  <a:lnTo>
                    <a:pt x="3499" y="12548"/>
                  </a:lnTo>
                  <a:lnTo>
                    <a:pt x="3476" y="12462"/>
                  </a:lnTo>
                  <a:lnTo>
                    <a:pt x="3456" y="12376"/>
                  </a:lnTo>
                  <a:lnTo>
                    <a:pt x="3439" y="12289"/>
                  </a:lnTo>
                  <a:lnTo>
                    <a:pt x="3422" y="12202"/>
                  </a:lnTo>
                  <a:lnTo>
                    <a:pt x="3409" y="12114"/>
                  </a:lnTo>
                  <a:lnTo>
                    <a:pt x="3397" y="12025"/>
                  </a:lnTo>
                  <a:lnTo>
                    <a:pt x="3387" y="11936"/>
                  </a:lnTo>
                  <a:lnTo>
                    <a:pt x="3378" y="11846"/>
                  </a:lnTo>
                  <a:lnTo>
                    <a:pt x="3370" y="11756"/>
                  </a:lnTo>
                  <a:lnTo>
                    <a:pt x="3364" y="11665"/>
                  </a:lnTo>
                  <a:lnTo>
                    <a:pt x="3358" y="11573"/>
                  </a:lnTo>
                  <a:lnTo>
                    <a:pt x="3349" y="11388"/>
                  </a:lnTo>
                  <a:lnTo>
                    <a:pt x="3340" y="11200"/>
                  </a:lnTo>
                  <a:lnTo>
                    <a:pt x="3294" y="11510"/>
                  </a:lnTo>
                  <a:lnTo>
                    <a:pt x="3273" y="11807"/>
                  </a:lnTo>
                  <a:lnTo>
                    <a:pt x="3277" y="12090"/>
                  </a:lnTo>
                  <a:lnTo>
                    <a:pt x="3305" y="12363"/>
                  </a:lnTo>
                  <a:lnTo>
                    <a:pt x="3354" y="12621"/>
                  </a:lnTo>
                  <a:lnTo>
                    <a:pt x="3424" y="12867"/>
                  </a:lnTo>
                  <a:lnTo>
                    <a:pt x="3515" y="13099"/>
                  </a:lnTo>
                  <a:lnTo>
                    <a:pt x="3625" y="13318"/>
                  </a:lnTo>
                  <a:lnTo>
                    <a:pt x="3750" y="13523"/>
                  </a:lnTo>
                  <a:lnTo>
                    <a:pt x="3893" y="13714"/>
                  </a:lnTo>
                  <a:lnTo>
                    <a:pt x="4051" y="13892"/>
                  </a:lnTo>
                  <a:lnTo>
                    <a:pt x="4223" y="14056"/>
                  </a:lnTo>
                  <a:lnTo>
                    <a:pt x="4407" y="14205"/>
                  </a:lnTo>
                  <a:lnTo>
                    <a:pt x="4602" y="14340"/>
                  </a:lnTo>
                  <a:lnTo>
                    <a:pt x="4808" y="14460"/>
                  </a:lnTo>
                  <a:lnTo>
                    <a:pt x="5024" y="14567"/>
                  </a:lnTo>
                  <a:lnTo>
                    <a:pt x="5246" y="14657"/>
                  </a:lnTo>
                  <a:lnTo>
                    <a:pt x="5476" y="14733"/>
                  </a:lnTo>
                  <a:lnTo>
                    <a:pt x="5711" y="14793"/>
                  </a:lnTo>
                  <a:lnTo>
                    <a:pt x="5951" y="14839"/>
                  </a:lnTo>
                  <a:lnTo>
                    <a:pt x="6193" y="14869"/>
                  </a:lnTo>
                  <a:lnTo>
                    <a:pt x="6438" y="14882"/>
                  </a:lnTo>
                  <a:lnTo>
                    <a:pt x="6683" y="14881"/>
                  </a:lnTo>
                  <a:lnTo>
                    <a:pt x="6928" y="14863"/>
                  </a:lnTo>
                  <a:lnTo>
                    <a:pt x="7172" y="14829"/>
                  </a:lnTo>
                  <a:lnTo>
                    <a:pt x="7412" y="14778"/>
                  </a:lnTo>
                  <a:lnTo>
                    <a:pt x="7649" y="14712"/>
                  </a:lnTo>
                  <a:lnTo>
                    <a:pt x="7881" y="14628"/>
                  </a:lnTo>
                  <a:lnTo>
                    <a:pt x="8106" y="14528"/>
                  </a:lnTo>
                  <a:lnTo>
                    <a:pt x="8323" y="14410"/>
                  </a:lnTo>
                  <a:lnTo>
                    <a:pt x="8533" y="14276"/>
                  </a:lnTo>
                  <a:lnTo>
                    <a:pt x="8732" y="1412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CustomShape 5"/>
            <p:cNvSpPr/>
            <p:nvPr/>
          </p:nvSpPr>
          <p:spPr>
            <a:xfrm>
              <a:off x="368640" y="609840"/>
              <a:ext cx="167400" cy="173520"/>
            </a:xfrm>
            <a:custGeom>
              <a:avLst/>
              <a:gdLst/>
              <a:ahLst/>
              <a:rect l="l" t="t" r="r" b="b"/>
              <a:pathLst>
                <a:path w="3332" h="3469">
                  <a:moveTo>
                    <a:pt x="3332" y="3469"/>
                  </a:moveTo>
                  <a:lnTo>
                    <a:pt x="2437" y="3469"/>
                  </a:lnTo>
                  <a:lnTo>
                    <a:pt x="1304" y="1847"/>
                  </a:lnTo>
                  <a:lnTo>
                    <a:pt x="1273" y="1848"/>
                  </a:lnTo>
                  <a:lnTo>
                    <a:pt x="1243" y="1849"/>
                  </a:lnTo>
                  <a:lnTo>
                    <a:pt x="1216" y="1850"/>
                  </a:lnTo>
                  <a:lnTo>
                    <a:pt x="1190" y="1850"/>
                  </a:lnTo>
                  <a:lnTo>
                    <a:pt x="1165" y="1851"/>
                  </a:lnTo>
                  <a:lnTo>
                    <a:pt x="1141" y="1851"/>
                  </a:lnTo>
                  <a:lnTo>
                    <a:pt x="1120" y="1851"/>
                  </a:lnTo>
                  <a:lnTo>
                    <a:pt x="1098" y="1851"/>
                  </a:lnTo>
                  <a:lnTo>
                    <a:pt x="1083" y="1851"/>
                  </a:lnTo>
                  <a:lnTo>
                    <a:pt x="1066" y="1851"/>
                  </a:lnTo>
                  <a:lnTo>
                    <a:pt x="1048" y="1851"/>
                  </a:lnTo>
                  <a:lnTo>
                    <a:pt x="1030" y="1851"/>
                  </a:lnTo>
                  <a:lnTo>
                    <a:pt x="1011" y="1850"/>
                  </a:lnTo>
                  <a:lnTo>
                    <a:pt x="992" y="1849"/>
                  </a:lnTo>
                  <a:lnTo>
                    <a:pt x="973" y="1848"/>
                  </a:lnTo>
                  <a:lnTo>
                    <a:pt x="953" y="1847"/>
                  </a:lnTo>
                  <a:lnTo>
                    <a:pt x="953" y="2855"/>
                  </a:lnTo>
                  <a:lnTo>
                    <a:pt x="953" y="2895"/>
                  </a:lnTo>
                  <a:lnTo>
                    <a:pt x="954" y="2933"/>
                  </a:lnTo>
                  <a:lnTo>
                    <a:pt x="955" y="2969"/>
                  </a:lnTo>
                  <a:lnTo>
                    <a:pt x="957" y="3004"/>
                  </a:lnTo>
                  <a:lnTo>
                    <a:pt x="959" y="3035"/>
                  </a:lnTo>
                  <a:lnTo>
                    <a:pt x="962" y="3066"/>
                  </a:lnTo>
                  <a:lnTo>
                    <a:pt x="966" y="3093"/>
                  </a:lnTo>
                  <a:lnTo>
                    <a:pt x="971" y="3120"/>
                  </a:lnTo>
                  <a:lnTo>
                    <a:pt x="975" y="3144"/>
                  </a:lnTo>
                  <a:lnTo>
                    <a:pt x="980" y="3167"/>
                  </a:lnTo>
                  <a:lnTo>
                    <a:pt x="986" y="3188"/>
                  </a:lnTo>
                  <a:lnTo>
                    <a:pt x="992" y="3207"/>
                  </a:lnTo>
                  <a:lnTo>
                    <a:pt x="998" y="3223"/>
                  </a:lnTo>
                  <a:lnTo>
                    <a:pt x="1006" y="3238"/>
                  </a:lnTo>
                  <a:lnTo>
                    <a:pt x="1013" y="3251"/>
                  </a:lnTo>
                  <a:lnTo>
                    <a:pt x="1022" y="3262"/>
                  </a:lnTo>
                  <a:lnTo>
                    <a:pt x="1034" y="3275"/>
                  </a:lnTo>
                  <a:lnTo>
                    <a:pt x="1047" y="3288"/>
                  </a:lnTo>
                  <a:lnTo>
                    <a:pt x="1060" y="3301"/>
                  </a:lnTo>
                  <a:lnTo>
                    <a:pt x="1075" y="3311"/>
                  </a:lnTo>
                  <a:lnTo>
                    <a:pt x="1090" y="3321"/>
                  </a:lnTo>
                  <a:lnTo>
                    <a:pt x="1105" y="3330"/>
                  </a:lnTo>
                  <a:lnTo>
                    <a:pt x="1123" y="3338"/>
                  </a:lnTo>
                  <a:lnTo>
                    <a:pt x="1140" y="3347"/>
                  </a:lnTo>
                  <a:lnTo>
                    <a:pt x="1157" y="3353"/>
                  </a:lnTo>
                  <a:lnTo>
                    <a:pt x="1176" y="3359"/>
                  </a:lnTo>
                  <a:lnTo>
                    <a:pt x="1195" y="3364"/>
                  </a:lnTo>
                  <a:lnTo>
                    <a:pt x="1216" y="3368"/>
                  </a:lnTo>
                  <a:lnTo>
                    <a:pt x="1236" y="3371"/>
                  </a:lnTo>
                  <a:lnTo>
                    <a:pt x="1259" y="3373"/>
                  </a:lnTo>
                  <a:lnTo>
                    <a:pt x="1280" y="3374"/>
                  </a:lnTo>
                  <a:lnTo>
                    <a:pt x="1304" y="3374"/>
                  </a:lnTo>
                  <a:lnTo>
                    <a:pt x="1435" y="3374"/>
                  </a:lnTo>
                  <a:lnTo>
                    <a:pt x="1435" y="3469"/>
                  </a:lnTo>
                  <a:lnTo>
                    <a:pt x="0" y="3469"/>
                  </a:lnTo>
                  <a:lnTo>
                    <a:pt x="0" y="3374"/>
                  </a:lnTo>
                  <a:lnTo>
                    <a:pt x="126" y="3374"/>
                  </a:lnTo>
                  <a:lnTo>
                    <a:pt x="152" y="3374"/>
                  </a:lnTo>
                  <a:lnTo>
                    <a:pt x="177" y="3372"/>
                  </a:lnTo>
                  <a:lnTo>
                    <a:pt x="202" y="3369"/>
                  </a:lnTo>
                  <a:lnTo>
                    <a:pt x="224" y="3366"/>
                  </a:lnTo>
                  <a:lnTo>
                    <a:pt x="247" y="3361"/>
                  </a:lnTo>
                  <a:lnTo>
                    <a:pt x="268" y="3355"/>
                  </a:lnTo>
                  <a:lnTo>
                    <a:pt x="288" y="3347"/>
                  </a:lnTo>
                  <a:lnTo>
                    <a:pt x="308" y="3338"/>
                  </a:lnTo>
                  <a:lnTo>
                    <a:pt x="326" y="3329"/>
                  </a:lnTo>
                  <a:lnTo>
                    <a:pt x="344" y="3318"/>
                  </a:lnTo>
                  <a:lnTo>
                    <a:pt x="361" y="3307"/>
                  </a:lnTo>
                  <a:lnTo>
                    <a:pt x="376" y="3293"/>
                  </a:lnTo>
                  <a:lnTo>
                    <a:pt x="391" y="3280"/>
                  </a:lnTo>
                  <a:lnTo>
                    <a:pt x="405" y="3265"/>
                  </a:lnTo>
                  <a:lnTo>
                    <a:pt x="417" y="3249"/>
                  </a:lnTo>
                  <a:lnTo>
                    <a:pt x="429" y="3231"/>
                  </a:lnTo>
                  <a:lnTo>
                    <a:pt x="435" y="3220"/>
                  </a:lnTo>
                  <a:lnTo>
                    <a:pt x="442" y="3208"/>
                  </a:lnTo>
                  <a:lnTo>
                    <a:pt x="447" y="3193"/>
                  </a:lnTo>
                  <a:lnTo>
                    <a:pt x="452" y="3178"/>
                  </a:lnTo>
                  <a:lnTo>
                    <a:pt x="457" y="3160"/>
                  </a:lnTo>
                  <a:lnTo>
                    <a:pt x="461" y="3140"/>
                  </a:lnTo>
                  <a:lnTo>
                    <a:pt x="465" y="3120"/>
                  </a:lnTo>
                  <a:lnTo>
                    <a:pt x="468" y="3097"/>
                  </a:lnTo>
                  <a:lnTo>
                    <a:pt x="471" y="3073"/>
                  </a:lnTo>
                  <a:lnTo>
                    <a:pt x="474" y="3046"/>
                  </a:lnTo>
                  <a:lnTo>
                    <a:pt x="476" y="3019"/>
                  </a:lnTo>
                  <a:lnTo>
                    <a:pt x="478" y="2989"/>
                  </a:lnTo>
                  <a:lnTo>
                    <a:pt x="480" y="2926"/>
                  </a:lnTo>
                  <a:lnTo>
                    <a:pt x="481" y="2855"/>
                  </a:lnTo>
                  <a:lnTo>
                    <a:pt x="481" y="613"/>
                  </a:lnTo>
                  <a:lnTo>
                    <a:pt x="481" y="573"/>
                  </a:lnTo>
                  <a:lnTo>
                    <a:pt x="480" y="536"/>
                  </a:lnTo>
                  <a:lnTo>
                    <a:pt x="479" y="500"/>
                  </a:lnTo>
                  <a:lnTo>
                    <a:pt x="477" y="465"/>
                  </a:lnTo>
                  <a:lnTo>
                    <a:pt x="474" y="433"/>
                  </a:lnTo>
                  <a:lnTo>
                    <a:pt x="471" y="403"/>
                  </a:lnTo>
                  <a:lnTo>
                    <a:pt x="468" y="374"/>
                  </a:lnTo>
                  <a:lnTo>
                    <a:pt x="464" y="348"/>
                  </a:lnTo>
                  <a:lnTo>
                    <a:pt x="460" y="324"/>
                  </a:lnTo>
                  <a:lnTo>
                    <a:pt x="454" y="302"/>
                  </a:lnTo>
                  <a:lnTo>
                    <a:pt x="449" y="280"/>
                  </a:lnTo>
                  <a:lnTo>
                    <a:pt x="443" y="262"/>
                  </a:lnTo>
                  <a:lnTo>
                    <a:pt x="435" y="246"/>
                  </a:lnTo>
                  <a:lnTo>
                    <a:pt x="428" y="231"/>
                  </a:lnTo>
                  <a:lnTo>
                    <a:pt x="421" y="218"/>
                  </a:lnTo>
                  <a:lnTo>
                    <a:pt x="412" y="208"/>
                  </a:lnTo>
                  <a:lnTo>
                    <a:pt x="400" y="194"/>
                  </a:lnTo>
                  <a:lnTo>
                    <a:pt x="386" y="181"/>
                  </a:lnTo>
                  <a:lnTo>
                    <a:pt x="373" y="169"/>
                  </a:lnTo>
                  <a:lnTo>
                    <a:pt x="359" y="158"/>
                  </a:lnTo>
                  <a:lnTo>
                    <a:pt x="344" y="148"/>
                  </a:lnTo>
                  <a:lnTo>
                    <a:pt x="327" y="138"/>
                  </a:lnTo>
                  <a:lnTo>
                    <a:pt x="310" y="130"/>
                  </a:lnTo>
                  <a:lnTo>
                    <a:pt x="292" y="123"/>
                  </a:lnTo>
                  <a:lnTo>
                    <a:pt x="274" y="116"/>
                  </a:lnTo>
                  <a:lnTo>
                    <a:pt x="255" y="111"/>
                  </a:lnTo>
                  <a:lnTo>
                    <a:pt x="235" y="106"/>
                  </a:lnTo>
                  <a:lnTo>
                    <a:pt x="215" y="102"/>
                  </a:lnTo>
                  <a:lnTo>
                    <a:pt x="193" y="99"/>
                  </a:lnTo>
                  <a:lnTo>
                    <a:pt x="172" y="97"/>
                  </a:lnTo>
                  <a:lnTo>
                    <a:pt x="149" y="96"/>
                  </a:lnTo>
                  <a:lnTo>
                    <a:pt x="126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220" y="0"/>
                  </a:lnTo>
                  <a:lnTo>
                    <a:pt x="1285" y="0"/>
                  </a:lnTo>
                  <a:lnTo>
                    <a:pt x="1349" y="1"/>
                  </a:lnTo>
                  <a:lnTo>
                    <a:pt x="1410" y="3"/>
                  </a:lnTo>
                  <a:lnTo>
                    <a:pt x="1469" y="5"/>
                  </a:lnTo>
                  <a:lnTo>
                    <a:pt x="1526" y="8"/>
                  </a:lnTo>
                  <a:lnTo>
                    <a:pt x="1580" y="11"/>
                  </a:lnTo>
                  <a:lnTo>
                    <a:pt x="1633" y="15"/>
                  </a:lnTo>
                  <a:lnTo>
                    <a:pt x="1683" y="20"/>
                  </a:lnTo>
                  <a:lnTo>
                    <a:pt x="1731" y="25"/>
                  </a:lnTo>
                  <a:lnTo>
                    <a:pt x="1777" y="31"/>
                  </a:lnTo>
                  <a:lnTo>
                    <a:pt x="1821" y="38"/>
                  </a:lnTo>
                  <a:lnTo>
                    <a:pt x="1862" y="46"/>
                  </a:lnTo>
                  <a:lnTo>
                    <a:pt x="1902" y="53"/>
                  </a:lnTo>
                  <a:lnTo>
                    <a:pt x="1939" y="62"/>
                  </a:lnTo>
                  <a:lnTo>
                    <a:pt x="1973" y="71"/>
                  </a:lnTo>
                  <a:lnTo>
                    <a:pt x="2006" y="80"/>
                  </a:lnTo>
                  <a:lnTo>
                    <a:pt x="2038" y="92"/>
                  </a:lnTo>
                  <a:lnTo>
                    <a:pt x="2068" y="103"/>
                  </a:lnTo>
                  <a:lnTo>
                    <a:pt x="2099" y="116"/>
                  </a:lnTo>
                  <a:lnTo>
                    <a:pt x="2129" y="129"/>
                  </a:lnTo>
                  <a:lnTo>
                    <a:pt x="2157" y="144"/>
                  </a:lnTo>
                  <a:lnTo>
                    <a:pt x="2186" y="160"/>
                  </a:lnTo>
                  <a:lnTo>
                    <a:pt x="2213" y="177"/>
                  </a:lnTo>
                  <a:lnTo>
                    <a:pt x="2240" y="195"/>
                  </a:lnTo>
                  <a:lnTo>
                    <a:pt x="2267" y="214"/>
                  </a:lnTo>
                  <a:lnTo>
                    <a:pt x="2293" y="233"/>
                  </a:lnTo>
                  <a:lnTo>
                    <a:pt x="2319" y="255"/>
                  </a:lnTo>
                  <a:lnTo>
                    <a:pt x="2343" y="277"/>
                  </a:lnTo>
                  <a:lnTo>
                    <a:pt x="2368" y="301"/>
                  </a:lnTo>
                  <a:lnTo>
                    <a:pt x="2391" y="325"/>
                  </a:lnTo>
                  <a:lnTo>
                    <a:pt x="2414" y="351"/>
                  </a:lnTo>
                  <a:lnTo>
                    <a:pt x="2436" y="376"/>
                  </a:lnTo>
                  <a:lnTo>
                    <a:pt x="2458" y="404"/>
                  </a:lnTo>
                  <a:lnTo>
                    <a:pt x="2478" y="432"/>
                  </a:lnTo>
                  <a:lnTo>
                    <a:pt x="2496" y="461"/>
                  </a:lnTo>
                  <a:lnTo>
                    <a:pt x="2514" y="491"/>
                  </a:lnTo>
                  <a:lnTo>
                    <a:pt x="2529" y="520"/>
                  </a:lnTo>
                  <a:lnTo>
                    <a:pt x="2543" y="551"/>
                  </a:lnTo>
                  <a:lnTo>
                    <a:pt x="2557" y="582"/>
                  </a:lnTo>
                  <a:lnTo>
                    <a:pt x="2569" y="614"/>
                  </a:lnTo>
                  <a:lnTo>
                    <a:pt x="2579" y="647"/>
                  </a:lnTo>
                  <a:lnTo>
                    <a:pt x="2587" y="679"/>
                  </a:lnTo>
                  <a:lnTo>
                    <a:pt x="2595" y="714"/>
                  </a:lnTo>
                  <a:lnTo>
                    <a:pt x="2602" y="748"/>
                  </a:lnTo>
                  <a:lnTo>
                    <a:pt x="2607" y="784"/>
                  </a:lnTo>
                  <a:lnTo>
                    <a:pt x="2610" y="819"/>
                  </a:lnTo>
                  <a:lnTo>
                    <a:pt x="2612" y="856"/>
                  </a:lnTo>
                  <a:lnTo>
                    <a:pt x="2613" y="893"/>
                  </a:lnTo>
                  <a:lnTo>
                    <a:pt x="2612" y="933"/>
                  </a:lnTo>
                  <a:lnTo>
                    <a:pt x="2610" y="971"/>
                  </a:lnTo>
                  <a:lnTo>
                    <a:pt x="2606" y="1010"/>
                  </a:lnTo>
                  <a:lnTo>
                    <a:pt x="2600" y="1048"/>
                  </a:lnTo>
                  <a:lnTo>
                    <a:pt x="2593" y="1085"/>
                  </a:lnTo>
                  <a:lnTo>
                    <a:pt x="2584" y="1120"/>
                  </a:lnTo>
                  <a:lnTo>
                    <a:pt x="2574" y="1156"/>
                  </a:lnTo>
                  <a:lnTo>
                    <a:pt x="2563" y="1192"/>
                  </a:lnTo>
                  <a:lnTo>
                    <a:pt x="2549" y="1226"/>
                  </a:lnTo>
                  <a:lnTo>
                    <a:pt x="2534" y="1259"/>
                  </a:lnTo>
                  <a:lnTo>
                    <a:pt x="2518" y="1293"/>
                  </a:lnTo>
                  <a:lnTo>
                    <a:pt x="2499" y="1326"/>
                  </a:lnTo>
                  <a:lnTo>
                    <a:pt x="2480" y="1357"/>
                  </a:lnTo>
                  <a:lnTo>
                    <a:pt x="2459" y="1388"/>
                  </a:lnTo>
                  <a:lnTo>
                    <a:pt x="2436" y="1418"/>
                  </a:lnTo>
                  <a:lnTo>
                    <a:pt x="2412" y="1448"/>
                  </a:lnTo>
                  <a:lnTo>
                    <a:pt x="2385" y="1477"/>
                  </a:lnTo>
                  <a:lnTo>
                    <a:pt x="2357" y="1505"/>
                  </a:lnTo>
                  <a:lnTo>
                    <a:pt x="2328" y="1532"/>
                  </a:lnTo>
                  <a:lnTo>
                    <a:pt x="2297" y="1557"/>
                  </a:lnTo>
                  <a:lnTo>
                    <a:pt x="2263" y="1582"/>
                  </a:lnTo>
                  <a:lnTo>
                    <a:pt x="2230" y="1605"/>
                  </a:lnTo>
                  <a:lnTo>
                    <a:pt x="2193" y="1628"/>
                  </a:lnTo>
                  <a:lnTo>
                    <a:pt x="2155" y="1648"/>
                  </a:lnTo>
                  <a:lnTo>
                    <a:pt x="2115" y="1669"/>
                  </a:lnTo>
                  <a:lnTo>
                    <a:pt x="2074" y="1688"/>
                  </a:lnTo>
                  <a:lnTo>
                    <a:pt x="2031" y="1706"/>
                  </a:lnTo>
                  <a:lnTo>
                    <a:pt x="1986" y="1723"/>
                  </a:lnTo>
                  <a:lnTo>
                    <a:pt x="1939" y="1739"/>
                  </a:lnTo>
                  <a:lnTo>
                    <a:pt x="1891" y="1753"/>
                  </a:lnTo>
                  <a:lnTo>
                    <a:pt x="1840" y="1768"/>
                  </a:lnTo>
                  <a:lnTo>
                    <a:pt x="1789" y="1780"/>
                  </a:lnTo>
                  <a:lnTo>
                    <a:pt x="2479" y="2776"/>
                  </a:lnTo>
                  <a:lnTo>
                    <a:pt x="2509" y="2818"/>
                  </a:lnTo>
                  <a:lnTo>
                    <a:pt x="2537" y="2858"/>
                  </a:lnTo>
                  <a:lnTo>
                    <a:pt x="2566" y="2896"/>
                  </a:lnTo>
                  <a:lnTo>
                    <a:pt x="2593" y="2933"/>
                  </a:lnTo>
                  <a:lnTo>
                    <a:pt x="2621" y="2968"/>
                  </a:lnTo>
                  <a:lnTo>
                    <a:pt x="2647" y="3001"/>
                  </a:lnTo>
                  <a:lnTo>
                    <a:pt x="2674" y="3031"/>
                  </a:lnTo>
                  <a:lnTo>
                    <a:pt x="2700" y="3061"/>
                  </a:lnTo>
                  <a:lnTo>
                    <a:pt x="2725" y="3088"/>
                  </a:lnTo>
                  <a:lnTo>
                    <a:pt x="2750" y="3115"/>
                  </a:lnTo>
                  <a:lnTo>
                    <a:pt x="2774" y="3138"/>
                  </a:lnTo>
                  <a:lnTo>
                    <a:pt x="2798" y="3161"/>
                  </a:lnTo>
                  <a:lnTo>
                    <a:pt x="2820" y="3181"/>
                  </a:lnTo>
                  <a:lnTo>
                    <a:pt x="2844" y="3200"/>
                  </a:lnTo>
                  <a:lnTo>
                    <a:pt x="2865" y="3216"/>
                  </a:lnTo>
                  <a:lnTo>
                    <a:pt x="2886" y="3231"/>
                  </a:lnTo>
                  <a:lnTo>
                    <a:pt x="2908" y="3244"/>
                  </a:lnTo>
                  <a:lnTo>
                    <a:pt x="2930" y="3258"/>
                  </a:lnTo>
                  <a:lnTo>
                    <a:pt x="2954" y="3270"/>
                  </a:lnTo>
                  <a:lnTo>
                    <a:pt x="2978" y="3282"/>
                  </a:lnTo>
                  <a:lnTo>
                    <a:pt x="3003" y="3293"/>
                  </a:lnTo>
                  <a:lnTo>
                    <a:pt x="3029" y="3304"/>
                  </a:lnTo>
                  <a:lnTo>
                    <a:pt x="3056" y="3314"/>
                  </a:lnTo>
                  <a:lnTo>
                    <a:pt x="3084" y="3323"/>
                  </a:lnTo>
                  <a:lnTo>
                    <a:pt x="3111" y="3331"/>
                  </a:lnTo>
                  <a:lnTo>
                    <a:pt x="3141" y="3339"/>
                  </a:lnTo>
                  <a:lnTo>
                    <a:pt x="3170" y="3347"/>
                  </a:lnTo>
                  <a:lnTo>
                    <a:pt x="3201" y="3354"/>
                  </a:lnTo>
                  <a:lnTo>
                    <a:pt x="3233" y="3360"/>
                  </a:lnTo>
                  <a:lnTo>
                    <a:pt x="3264" y="3365"/>
                  </a:lnTo>
                  <a:lnTo>
                    <a:pt x="3298" y="3370"/>
                  </a:lnTo>
                  <a:lnTo>
                    <a:pt x="3332" y="3374"/>
                  </a:lnTo>
                  <a:lnTo>
                    <a:pt x="3332" y="3469"/>
                  </a:lnTo>
                  <a:close/>
                  <a:moveTo>
                    <a:pt x="953" y="1686"/>
                  </a:moveTo>
                  <a:lnTo>
                    <a:pt x="976" y="1686"/>
                  </a:lnTo>
                  <a:lnTo>
                    <a:pt x="997" y="1686"/>
                  </a:lnTo>
                  <a:lnTo>
                    <a:pt x="1017" y="1686"/>
                  </a:lnTo>
                  <a:lnTo>
                    <a:pt x="1035" y="1687"/>
                  </a:lnTo>
                  <a:lnTo>
                    <a:pt x="1051" y="1687"/>
                  </a:lnTo>
                  <a:lnTo>
                    <a:pt x="1066" y="1688"/>
                  </a:lnTo>
                  <a:lnTo>
                    <a:pt x="1080" y="1688"/>
                  </a:lnTo>
                  <a:lnTo>
                    <a:pt x="1091" y="1688"/>
                  </a:lnTo>
                  <a:lnTo>
                    <a:pt x="1150" y="1688"/>
                  </a:lnTo>
                  <a:lnTo>
                    <a:pt x="1208" y="1685"/>
                  </a:lnTo>
                  <a:lnTo>
                    <a:pt x="1263" y="1681"/>
                  </a:lnTo>
                  <a:lnTo>
                    <a:pt x="1316" y="1675"/>
                  </a:lnTo>
                  <a:lnTo>
                    <a:pt x="1368" y="1667"/>
                  </a:lnTo>
                  <a:lnTo>
                    <a:pt x="1417" y="1658"/>
                  </a:lnTo>
                  <a:lnTo>
                    <a:pt x="1441" y="1653"/>
                  </a:lnTo>
                  <a:lnTo>
                    <a:pt x="1465" y="1647"/>
                  </a:lnTo>
                  <a:lnTo>
                    <a:pt x="1488" y="1641"/>
                  </a:lnTo>
                  <a:lnTo>
                    <a:pt x="1512" y="1635"/>
                  </a:lnTo>
                  <a:lnTo>
                    <a:pt x="1533" y="1628"/>
                  </a:lnTo>
                  <a:lnTo>
                    <a:pt x="1556" y="1621"/>
                  </a:lnTo>
                  <a:lnTo>
                    <a:pt x="1577" y="1612"/>
                  </a:lnTo>
                  <a:lnTo>
                    <a:pt x="1598" y="1604"/>
                  </a:lnTo>
                  <a:lnTo>
                    <a:pt x="1618" y="1596"/>
                  </a:lnTo>
                  <a:lnTo>
                    <a:pt x="1638" y="1587"/>
                  </a:lnTo>
                  <a:lnTo>
                    <a:pt x="1658" y="1578"/>
                  </a:lnTo>
                  <a:lnTo>
                    <a:pt x="1677" y="1567"/>
                  </a:lnTo>
                  <a:lnTo>
                    <a:pt x="1696" y="1557"/>
                  </a:lnTo>
                  <a:lnTo>
                    <a:pt x="1714" y="1547"/>
                  </a:lnTo>
                  <a:lnTo>
                    <a:pt x="1731" y="1536"/>
                  </a:lnTo>
                  <a:lnTo>
                    <a:pt x="1749" y="1524"/>
                  </a:lnTo>
                  <a:lnTo>
                    <a:pt x="1766" y="1512"/>
                  </a:lnTo>
                  <a:lnTo>
                    <a:pt x="1782" y="1499"/>
                  </a:lnTo>
                  <a:lnTo>
                    <a:pt x="1798" y="1487"/>
                  </a:lnTo>
                  <a:lnTo>
                    <a:pt x="1813" y="1474"/>
                  </a:lnTo>
                  <a:lnTo>
                    <a:pt x="1843" y="1446"/>
                  </a:lnTo>
                  <a:lnTo>
                    <a:pt x="1870" y="1418"/>
                  </a:lnTo>
                  <a:lnTo>
                    <a:pt x="1884" y="1403"/>
                  </a:lnTo>
                  <a:lnTo>
                    <a:pt x="1896" y="1389"/>
                  </a:lnTo>
                  <a:lnTo>
                    <a:pt x="1908" y="1374"/>
                  </a:lnTo>
                  <a:lnTo>
                    <a:pt x="1920" y="1359"/>
                  </a:lnTo>
                  <a:lnTo>
                    <a:pt x="1932" y="1343"/>
                  </a:lnTo>
                  <a:lnTo>
                    <a:pt x="1942" y="1328"/>
                  </a:lnTo>
                  <a:lnTo>
                    <a:pt x="1952" y="1312"/>
                  </a:lnTo>
                  <a:lnTo>
                    <a:pt x="1962" y="1296"/>
                  </a:lnTo>
                  <a:lnTo>
                    <a:pt x="1971" y="1280"/>
                  </a:lnTo>
                  <a:lnTo>
                    <a:pt x="1981" y="1263"/>
                  </a:lnTo>
                  <a:lnTo>
                    <a:pt x="1989" y="1246"/>
                  </a:lnTo>
                  <a:lnTo>
                    <a:pt x="1996" y="1230"/>
                  </a:lnTo>
                  <a:lnTo>
                    <a:pt x="2004" y="1212"/>
                  </a:lnTo>
                  <a:lnTo>
                    <a:pt x="2010" y="1195"/>
                  </a:lnTo>
                  <a:lnTo>
                    <a:pt x="2017" y="1177"/>
                  </a:lnTo>
                  <a:lnTo>
                    <a:pt x="2022" y="1159"/>
                  </a:lnTo>
                  <a:lnTo>
                    <a:pt x="2029" y="1141"/>
                  </a:lnTo>
                  <a:lnTo>
                    <a:pt x="2034" y="1122"/>
                  </a:lnTo>
                  <a:lnTo>
                    <a:pt x="2038" y="1104"/>
                  </a:lnTo>
                  <a:lnTo>
                    <a:pt x="2042" y="1085"/>
                  </a:lnTo>
                  <a:lnTo>
                    <a:pt x="2049" y="1047"/>
                  </a:lnTo>
                  <a:lnTo>
                    <a:pt x="2053" y="1007"/>
                  </a:lnTo>
                  <a:lnTo>
                    <a:pt x="2056" y="967"/>
                  </a:lnTo>
                  <a:lnTo>
                    <a:pt x="2057" y="926"/>
                  </a:lnTo>
                  <a:lnTo>
                    <a:pt x="2056" y="886"/>
                  </a:lnTo>
                  <a:lnTo>
                    <a:pt x="2054" y="847"/>
                  </a:lnTo>
                  <a:lnTo>
                    <a:pt x="2050" y="808"/>
                  </a:lnTo>
                  <a:lnTo>
                    <a:pt x="2045" y="771"/>
                  </a:lnTo>
                  <a:lnTo>
                    <a:pt x="2038" y="735"/>
                  </a:lnTo>
                  <a:lnTo>
                    <a:pt x="2030" y="700"/>
                  </a:lnTo>
                  <a:lnTo>
                    <a:pt x="2019" y="665"/>
                  </a:lnTo>
                  <a:lnTo>
                    <a:pt x="2008" y="631"/>
                  </a:lnTo>
                  <a:lnTo>
                    <a:pt x="1995" y="599"/>
                  </a:lnTo>
                  <a:lnTo>
                    <a:pt x="1981" y="567"/>
                  </a:lnTo>
                  <a:lnTo>
                    <a:pt x="1964" y="537"/>
                  </a:lnTo>
                  <a:lnTo>
                    <a:pt x="1947" y="507"/>
                  </a:lnTo>
                  <a:lnTo>
                    <a:pt x="1927" y="478"/>
                  </a:lnTo>
                  <a:lnTo>
                    <a:pt x="1907" y="451"/>
                  </a:lnTo>
                  <a:lnTo>
                    <a:pt x="1885" y="423"/>
                  </a:lnTo>
                  <a:lnTo>
                    <a:pt x="1861" y="398"/>
                  </a:lnTo>
                  <a:lnTo>
                    <a:pt x="1836" y="373"/>
                  </a:lnTo>
                  <a:lnTo>
                    <a:pt x="1810" y="350"/>
                  </a:lnTo>
                  <a:lnTo>
                    <a:pt x="1782" y="328"/>
                  </a:lnTo>
                  <a:lnTo>
                    <a:pt x="1755" y="309"/>
                  </a:lnTo>
                  <a:lnTo>
                    <a:pt x="1725" y="291"/>
                  </a:lnTo>
                  <a:lnTo>
                    <a:pt x="1696" y="274"/>
                  </a:lnTo>
                  <a:lnTo>
                    <a:pt x="1665" y="259"/>
                  </a:lnTo>
                  <a:lnTo>
                    <a:pt x="1632" y="246"/>
                  </a:lnTo>
                  <a:lnTo>
                    <a:pt x="1600" y="233"/>
                  </a:lnTo>
                  <a:lnTo>
                    <a:pt x="1566" y="223"/>
                  </a:lnTo>
                  <a:lnTo>
                    <a:pt x="1530" y="214"/>
                  </a:lnTo>
                  <a:lnTo>
                    <a:pt x="1494" y="207"/>
                  </a:lnTo>
                  <a:lnTo>
                    <a:pt x="1458" y="202"/>
                  </a:lnTo>
                  <a:lnTo>
                    <a:pt x="1420" y="198"/>
                  </a:lnTo>
                  <a:lnTo>
                    <a:pt x="1380" y="195"/>
                  </a:lnTo>
                  <a:lnTo>
                    <a:pt x="1340" y="195"/>
                  </a:lnTo>
                  <a:lnTo>
                    <a:pt x="1304" y="195"/>
                  </a:lnTo>
                  <a:lnTo>
                    <a:pt x="1263" y="198"/>
                  </a:lnTo>
                  <a:lnTo>
                    <a:pt x="1219" y="202"/>
                  </a:lnTo>
                  <a:lnTo>
                    <a:pt x="1172" y="207"/>
                  </a:lnTo>
                  <a:lnTo>
                    <a:pt x="1122" y="214"/>
                  </a:lnTo>
                  <a:lnTo>
                    <a:pt x="1069" y="222"/>
                  </a:lnTo>
                  <a:lnTo>
                    <a:pt x="1012" y="231"/>
                  </a:lnTo>
                  <a:lnTo>
                    <a:pt x="953" y="244"/>
                  </a:lnTo>
                  <a:lnTo>
                    <a:pt x="953" y="1686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CustomShape 6"/>
            <p:cNvSpPr/>
            <p:nvPr/>
          </p:nvSpPr>
          <p:spPr>
            <a:xfrm>
              <a:off x="416880" y="579600"/>
              <a:ext cx="46800" cy="234000"/>
            </a:xfrm>
            <a:custGeom>
              <a:avLst/>
              <a:gdLst/>
              <a:ahLst/>
              <a:rect l="l" t="t" r="r" b="b"/>
              <a:pathLst>
                <a:path w="936" h="4663">
                  <a:moveTo>
                    <a:pt x="936" y="4537"/>
                  </a:moveTo>
                  <a:lnTo>
                    <a:pt x="936" y="4663"/>
                  </a:lnTo>
                  <a:lnTo>
                    <a:pt x="0" y="4663"/>
                  </a:lnTo>
                  <a:lnTo>
                    <a:pt x="0" y="4537"/>
                  </a:lnTo>
                  <a:lnTo>
                    <a:pt x="78" y="4537"/>
                  </a:lnTo>
                  <a:lnTo>
                    <a:pt x="95" y="4536"/>
                  </a:lnTo>
                  <a:lnTo>
                    <a:pt x="111" y="4534"/>
                  </a:lnTo>
                  <a:lnTo>
                    <a:pt x="126" y="4531"/>
                  </a:lnTo>
                  <a:lnTo>
                    <a:pt x="141" y="4526"/>
                  </a:lnTo>
                  <a:lnTo>
                    <a:pt x="155" y="4520"/>
                  </a:lnTo>
                  <a:lnTo>
                    <a:pt x="169" y="4513"/>
                  </a:lnTo>
                  <a:lnTo>
                    <a:pt x="182" y="4504"/>
                  </a:lnTo>
                  <a:lnTo>
                    <a:pt x="194" y="4495"/>
                  </a:lnTo>
                  <a:lnTo>
                    <a:pt x="207" y="4484"/>
                  </a:lnTo>
                  <a:lnTo>
                    <a:pt x="218" y="4470"/>
                  </a:lnTo>
                  <a:lnTo>
                    <a:pt x="229" y="4457"/>
                  </a:lnTo>
                  <a:lnTo>
                    <a:pt x="239" y="4442"/>
                  </a:lnTo>
                  <a:lnTo>
                    <a:pt x="248" y="4425"/>
                  </a:lnTo>
                  <a:lnTo>
                    <a:pt x="258" y="4407"/>
                  </a:lnTo>
                  <a:lnTo>
                    <a:pt x="266" y="4388"/>
                  </a:lnTo>
                  <a:lnTo>
                    <a:pt x="274" y="4367"/>
                  </a:lnTo>
                  <a:lnTo>
                    <a:pt x="279" y="4353"/>
                  </a:lnTo>
                  <a:lnTo>
                    <a:pt x="283" y="4336"/>
                  </a:lnTo>
                  <a:lnTo>
                    <a:pt x="287" y="4316"/>
                  </a:lnTo>
                  <a:lnTo>
                    <a:pt x="291" y="4294"/>
                  </a:lnTo>
                  <a:lnTo>
                    <a:pt x="294" y="4269"/>
                  </a:lnTo>
                  <a:lnTo>
                    <a:pt x="297" y="4242"/>
                  </a:lnTo>
                  <a:lnTo>
                    <a:pt x="301" y="4212"/>
                  </a:lnTo>
                  <a:lnTo>
                    <a:pt x="304" y="4180"/>
                  </a:lnTo>
                  <a:lnTo>
                    <a:pt x="308" y="4109"/>
                  </a:lnTo>
                  <a:lnTo>
                    <a:pt x="311" y="4028"/>
                  </a:lnTo>
                  <a:lnTo>
                    <a:pt x="313" y="3939"/>
                  </a:lnTo>
                  <a:lnTo>
                    <a:pt x="313" y="3838"/>
                  </a:lnTo>
                  <a:lnTo>
                    <a:pt x="313" y="825"/>
                  </a:lnTo>
                  <a:lnTo>
                    <a:pt x="313" y="740"/>
                  </a:lnTo>
                  <a:lnTo>
                    <a:pt x="312" y="663"/>
                  </a:lnTo>
                  <a:lnTo>
                    <a:pt x="310" y="594"/>
                  </a:lnTo>
                  <a:lnTo>
                    <a:pt x="308" y="531"/>
                  </a:lnTo>
                  <a:lnTo>
                    <a:pt x="305" y="476"/>
                  </a:lnTo>
                  <a:lnTo>
                    <a:pt x="302" y="429"/>
                  </a:lnTo>
                  <a:lnTo>
                    <a:pt x="297" y="390"/>
                  </a:lnTo>
                  <a:lnTo>
                    <a:pt x="292" y="358"/>
                  </a:lnTo>
                  <a:lnTo>
                    <a:pt x="287" y="336"/>
                  </a:lnTo>
                  <a:lnTo>
                    <a:pt x="282" y="316"/>
                  </a:lnTo>
                  <a:lnTo>
                    <a:pt x="275" y="297"/>
                  </a:lnTo>
                  <a:lnTo>
                    <a:pt x="268" y="277"/>
                  </a:lnTo>
                  <a:lnTo>
                    <a:pt x="259" y="260"/>
                  </a:lnTo>
                  <a:lnTo>
                    <a:pt x="249" y="243"/>
                  </a:lnTo>
                  <a:lnTo>
                    <a:pt x="238" y="225"/>
                  </a:lnTo>
                  <a:lnTo>
                    <a:pt x="226" y="210"/>
                  </a:lnTo>
                  <a:lnTo>
                    <a:pt x="209" y="190"/>
                  </a:lnTo>
                  <a:lnTo>
                    <a:pt x="190" y="173"/>
                  </a:lnTo>
                  <a:lnTo>
                    <a:pt x="181" y="166"/>
                  </a:lnTo>
                  <a:lnTo>
                    <a:pt x="173" y="160"/>
                  </a:lnTo>
                  <a:lnTo>
                    <a:pt x="164" y="154"/>
                  </a:lnTo>
                  <a:lnTo>
                    <a:pt x="153" y="148"/>
                  </a:lnTo>
                  <a:lnTo>
                    <a:pt x="144" y="144"/>
                  </a:lnTo>
                  <a:lnTo>
                    <a:pt x="135" y="139"/>
                  </a:lnTo>
                  <a:lnTo>
                    <a:pt x="126" y="135"/>
                  </a:lnTo>
                  <a:lnTo>
                    <a:pt x="117" y="132"/>
                  </a:lnTo>
                  <a:lnTo>
                    <a:pt x="106" y="130"/>
                  </a:lnTo>
                  <a:lnTo>
                    <a:pt x="97" y="129"/>
                  </a:lnTo>
                  <a:lnTo>
                    <a:pt x="88" y="128"/>
                  </a:lnTo>
                  <a:lnTo>
                    <a:pt x="78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936" y="0"/>
                  </a:lnTo>
                  <a:lnTo>
                    <a:pt x="936" y="127"/>
                  </a:lnTo>
                  <a:lnTo>
                    <a:pt x="857" y="127"/>
                  </a:lnTo>
                  <a:lnTo>
                    <a:pt x="841" y="128"/>
                  </a:lnTo>
                  <a:lnTo>
                    <a:pt x="824" y="130"/>
                  </a:lnTo>
                  <a:lnTo>
                    <a:pt x="809" y="133"/>
                  </a:lnTo>
                  <a:lnTo>
                    <a:pt x="795" y="138"/>
                  </a:lnTo>
                  <a:lnTo>
                    <a:pt x="781" y="145"/>
                  </a:lnTo>
                  <a:lnTo>
                    <a:pt x="767" y="152"/>
                  </a:lnTo>
                  <a:lnTo>
                    <a:pt x="754" y="160"/>
                  </a:lnTo>
                  <a:lnTo>
                    <a:pt x="742" y="170"/>
                  </a:lnTo>
                  <a:lnTo>
                    <a:pt x="729" y="181"/>
                  </a:lnTo>
                  <a:lnTo>
                    <a:pt x="718" y="194"/>
                  </a:lnTo>
                  <a:lnTo>
                    <a:pt x="708" y="207"/>
                  </a:lnTo>
                  <a:lnTo>
                    <a:pt x="698" y="222"/>
                  </a:lnTo>
                  <a:lnTo>
                    <a:pt x="688" y="238"/>
                  </a:lnTo>
                  <a:lnTo>
                    <a:pt x="678" y="256"/>
                  </a:lnTo>
                  <a:lnTo>
                    <a:pt x="670" y="275"/>
                  </a:lnTo>
                  <a:lnTo>
                    <a:pt x="662" y="296"/>
                  </a:lnTo>
                  <a:lnTo>
                    <a:pt x="658" y="311"/>
                  </a:lnTo>
                  <a:lnTo>
                    <a:pt x="653" y="328"/>
                  </a:lnTo>
                  <a:lnTo>
                    <a:pt x="649" y="348"/>
                  </a:lnTo>
                  <a:lnTo>
                    <a:pt x="645" y="370"/>
                  </a:lnTo>
                  <a:lnTo>
                    <a:pt x="641" y="395"/>
                  </a:lnTo>
                  <a:lnTo>
                    <a:pt x="638" y="422"/>
                  </a:lnTo>
                  <a:lnTo>
                    <a:pt x="634" y="451"/>
                  </a:lnTo>
                  <a:lnTo>
                    <a:pt x="632" y="483"/>
                  </a:lnTo>
                  <a:lnTo>
                    <a:pt x="627" y="554"/>
                  </a:lnTo>
                  <a:lnTo>
                    <a:pt x="624" y="634"/>
                  </a:lnTo>
                  <a:lnTo>
                    <a:pt x="622" y="725"/>
                  </a:lnTo>
                  <a:lnTo>
                    <a:pt x="622" y="825"/>
                  </a:lnTo>
                  <a:lnTo>
                    <a:pt x="622" y="3838"/>
                  </a:lnTo>
                  <a:lnTo>
                    <a:pt x="622" y="3923"/>
                  </a:lnTo>
                  <a:lnTo>
                    <a:pt x="623" y="4000"/>
                  </a:lnTo>
                  <a:lnTo>
                    <a:pt x="625" y="4070"/>
                  </a:lnTo>
                  <a:lnTo>
                    <a:pt x="627" y="4132"/>
                  </a:lnTo>
                  <a:lnTo>
                    <a:pt x="630" y="4187"/>
                  </a:lnTo>
                  <a:lnTo>
                    <a:pt x="633" y="4234"/>
                  </a:lnTo>
                  <a:lnTo>
                    <a:pt x="638" y="4273"/>
                  </a:lnTo>
                  <a:lnTo>
                    <a:pt x="643" y="4305"/>
                  </a:lnTo>
                  <a:lnTo>
                    <a:pt x="648" y="4326"/>
                  </a:lnTo>
                  <a:lnTo>
                    <a:pt x="653" y="4347"/>
                  </a:lnTo>
                  <a:lnTo>
                    <a:pt x="660" y="4366"/>
                  </a:lnTo>
                  <a:lnTo>
                    <a:pt x="668" y="4386"/>
                  </a:lnTo>
                  <a:lnTo>
                    <a:pt x="676" y="4404"/>
                  </a:lnTo>
                  <a:lnTo>
                    <a:pt x="687" y="4421"/>
                  </a:lnTo>
                  <a:lnTo>
                    <a:pt x="698" y="4438"/>
                  </a:lnTo>
                  <a:lnTo>
                    <a:pt x="710" y="4453"/>
                  </a:lnTo>
                  <a:lnTo>
                    <a:pt x="727" y="4472"/>
                  </a:lnTo>
                  <a:lnTo>
                    <a:pt x="746" y="4490"/>
                  </a:lnTo>
                  <a:lnTo>
                    <a:pt x="754" y="4497"/>
                  </a:lnTo>
                  <a:lnTo>
                    <a:pt x="763" y="4504"/>
                  </a:lnTo>
                  <a:lnTo>
                    <a:pt x="772" y="4510"/>
                  </a:lnTo>
                  <a:lnTo>
                    <a:pt x="782" y="4515"/>
                  </a:lnTo>
                  <a:lnTo>
                    <a:pt x="791" y="4520"/>
                  </a:lnTo>
                  <a:lnTo>
                    <a:pt x="800" y="4524"/>
                  </a:lnTo>
                  <a:lnTo>
                    <a:pt x="809" y="4528"/>
                  </a:lnTo>
                  <a:lnTo>
                    <a:pt x="818" y="4532"/>
                  </a:lnTo>
                  <a:lnTo>
                    <a:pt x="828" y="4534"/>
                  </a:lnTo>
                  <a:lnTo>
                    <a:pt x="838" y="4536"/>
                  </a:lnTo>
                  <a:lnTo>
                    <a:pt x="847" y="4537"/>
                  </a:lnTo>
                  <a:lnTo>
                    <a:pt x="857" y="4537"/>
                  </a:lnTo>
                  <a:lnTo>
                    <a:pt x="936" y="453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" name="CustomShape 7"/>
          <p:cNvSpPr/>
          <p:nvPr/>
        </p:nvSpPr>
        <p:spPr>
          <a:xfrm>
            <a:off x="464040" y="4223880"/>
            <a:ext cx="82947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3200" spc="-1" strike="noStrike">
                <a:solidFill>
                  <a:srgbClr val="ff0000"/>
                </a:solidFill>
                <a:latin typeface="Calibri"/>
              </a:rPr>
              <a:t>SI SPACCIAVANO PER TECNICI E FORZE DELL’ORDINE PER RIPULIRE APPARTAMENTI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54" name="CustomShape 8"/>
          <p:cNvSpPr/>
          <p:nvPr/>
        </p:nvSpPr>
        <p:spPr>
          <a:xfrm>
            <a:off x="467640" y="5661360"/>
            <a:ext cx="82947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2800" spc="-1" strike="noStrike">
                <a:solidFill>
                  <a:srgbClr val="ff0000"/>
                </a:solidFill>
                <a:latin typeface="Calibri"/>
              </a:rPr>
              <a:t>Custodia cautelare in carcere per 2 fratelli di Torino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55" name="Immagine 4" descr=""/>
          <p:cNvPicPr/>
          <p:nvPr/>
        </p:nvPicPr>
        <p:blipFill>
          <a:blip r:embed="rId1"/>
          <a:stretch/>
        </p:blipFill>
        <p:spPr>
          <a:xfrm>
            <a:off x="2214000" y="1399680"/>
            <a:ext cx="4715640" cy="265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1"/>
          <p:cNvGrpSpPr/>
          <p:nvPr/>
        </p:nvGrpSpPr>
        <p:grpSpPr>
          <a:xfrm>
            <a:off x="107640" y="95400"/>
            <a:ext cx="820080" cy="762480"/>
            <a:chOff x="107640" y="95400"/>
            <a:chExt cx="820080" cy="762480"/>
          </a:xfrm>
        </p:grpSpPr>
        <p:sp>
          <p:nvSpPr>
            <p:cNvPr id="57" name="CustomShape 2"/>
            <p:cNvSpPr/>
            <p:nvPr/>
          </p:nvSpPr>
          <p:spPr>
            <a:xfrm>
              <a:off x="358560" y="164520"/>
              <a:ext cx="486720" cy="299160"/>
            </a:xfrm>
            <a:custGeom>
              <a:avLst/>
              <a:gdLst/>
              <a:ahLst/>
              <a:rect l="l" t="t" r="r" b="b"/>
              <a:pathLst>
                <a:path w="9700" h="5945">
                  <a:moveTo>
                    <a:pt x="1107" y="5945"/>
                  </a:moveTo>
                  <a:lnTo>
                    <a:pt x="1765" y="5945"/>
                  </a:lnTo>
                  <a:lnTo>
                    <a:pt x="1739" y="5877"/>
                  </a:lnTo>
                  <a:lnTo>
                    <a:pt x="1714" y="5810"/>
                  </a:lnTo>
                  <a:lnTo>
                    <a:pt x="1688" y="5741"/>
                  </a:lnTo>
                  <a:lnTo>
                    <a:pt x="1665" y="5671"/>
                  </a:lnTo>
                  <a:lnTo>
                    <a:pt x="1641" y="5601"/>
                  </a:lnTo>
                  <a:lnTo>
                    <a:pt x="1618" y="5529"/>
                  </a:lnTo>
                  <a:lnTo>
                    <a:pt x="1595" y="5458"/>
                  </a:lnTo>
                  <a:lnTo>
                    <a:pt x="1574" y="5385"/>
                  </a:lnTo>
                  <a:lnTo>
                    <a:pt x="1554" y="5313"/>
                  </a:lnTo>
                  <a:lnTo>
                    <a:pt x="1533" y="5239"/>
                  </a:lnTo>
                  <a:lnTo>
                    <a:pt x="1513" y="5165"/>
                  </a:lnTo>
                  <a:lnTo>
                    <a:pt x="1493" y="5090"/>
                  </a:lnTo>
                  <a:lnTo>
                    <a:pt x="1475" y="5016"/>
                  </a:lnTo>
                  <a:lnTo>
                    <a:pt x="1457" y="4941"/>
                  </a:lnTo>
                  <a:lnTo>
                    <a:pt x="1439" y="4866"/>
                  </a:lnTo>
                  <a:lnTo>
                    <a:pt x="1422" y="4790"/>
                  </a:lnTo>
                  <a:lnTo>
                    <a:pt x="1389" y="4639"/>
                  </a:lnTo>
                  <a:lnTo>
                    <a:pt x="1357" y="4488"/>
                  </a:lnTo>
                  <a:lnTo>
                    <a:pt x="1329" y="4337"/>
                  </a:lnTo>
                  <a:lnTo>
                    <a:pt x="1301" y="4186"/>
                  </a:lnTo>
                  <a:lnTo>
                    <a:pt x="1276" y="4037"/>
                  </a:lnTo>
                  <a:lnTo>
                    <a:pt x="1251" y="3890"/>
                  </a:lnTo>
                  <a:lnTo>
                    <a:pt x="1229" y="3744"/>
                  </a:lnTo>
                  <a:lnTo>
                    <a:pt x="1207" y="3601"/>
                  </a:lnTo>
                  <a:lnTo>
                    <a:pt x="1223" y="3448"/>
                  </a:lnTo>
                  <a:lnTo>
                    <a:pt x="1243" y="3303"/>
                  </a:lnTo>
                  <a:lnTo>
                    <a:pt x="1267" y="3164"/>
                  </a:lnTo>
                  <a:lnTo>
                    <a:pt x="1294" y="3032"/>
                  </a:lnTo>
                  <a:lnTo>
                    <a:pt x="1326" y="2906"/>
                  </a:lnTo>
                  <a:lnTo>
                    <a:pt x="1361" y="2788"/>
                  </a:lnTo>
                  <a:lnTo>
                    <a:pt x="1400" y="2675"/>
                  </a:lnTo>
                  <a:lnTo>
                    <a:pt x="1443" y="2569"/>
                  </a:lnTo>
                  <a:lnTo>
                    <a:pt x="1490" y="2469"/>
                  </a:lnTo>
                  <a:lnTo>
                    <a:pt x="1540" y="2375"/>
                  </a:lnTo>
                  <a:lnTo>
                    <a:pt x="1594" y="2288"/>
                  </a:lnTo>
                  <a:lnTo>
                    <a:pt x="1652" y="2206"/>
                  </a:lnTo>
                  <a:lnTo>
                    <a:pt x="1712" y="2129"/>
                  </a:lnTo>
                  <a:lnTo>
                    <a:pt x="1776" y="2060"/>
                  </a:lnTo>
                  <a:lnTo>
                    <a:pt x="1845" y="1995"/>
                  </a:lnTo>
                  <a:lnTo>
                    <a:pt x="1915" y="1936"/>
                  </a:lnTo>
                  <a:lnTo>
                    <a:pt x="1990" y="1882"/>
                  </a:lnTo>
                  <a:lnTo>
                    <a:pt x="2067" y="1834"/>
                  </a:lnTo>
                  <a:lnTo>
                    <a:pt x="2147" y="1791"/>
                  </a:lnTo>
                  <a:lnTo>
                    <a:pt x="2231" y="1754"/>
                  </a:lnTo>
                  <a:lnTo>
                    <a:pt x="2317" y="1722"/>
                  </a:lnTo>
                  <a:lnTo>
                    <a:pt x="2407" y="1695"/>
                  </a:lnTo>
                  <a:lnTo>
                    <a:pt x="2499" y="1671"/>
                  </a:lnTo>
                  <a:lnTo>
                    <a:pt x="2594" y="1654"/>
                  </a:lnTo>
                  <a:lnTo>
                    <a:pt x="2692" y="1640"/>
                  </a:lnTo>
                  <a:lnTo>
                    <a:pt x="2793" y="1632"/>
                  </a:lnTo>
                  <a:lnTo>
                    <a:pt x="2896" y="1628"/>
                  </a:lnTo>
                  <a:lnTo>
                    <a:pt x="3003" y="1628"/>
                  </a:lnTo>
                  <a:lnTo>
                    <a:pt x="3112" y="1633"/>
                  </a:lnTo>
                  <a:lnTo>
                    <a:pt x="3222" y="1641"/>
                  </a:lnTo>
                  <a:lnTo>
                    <a:pt x="3337" y="1655"/>
                  </a:lnTo>
                  <a:lnTo>
                    <a:pt x="3452" y="1672"/>
                  </a:lnTo>
                  <a:lnTo>
                    <a:pt x="3587" y="1688"/>
                  </a:lnTo>
                  <a:lnTo>
                    <a:pt x="3720" y="1713"/>
                  </a:lnTo>
                  <a:lnTo>
                    <a:pt x="3851" y="1745"/>
                  </a:lnTo>
                  <a:lnTo>
                    <a:pt x="3982" y="1782"/>
                  </a:lnTo>
                  <a:lnTo>
                    <a:pt x="4113" y="1825"/>
                  </a:lnTo>
                  <a:lnTo>
                    <a:pt x="4242" y="1873"/>
                  </a:lnTo>
                  <a:lnTo>
                    <a:pt x="4371" y="1924"/>
                  </a:lnTo>
                  <a:lnTo>
                    <a:pt x="4500" y="1979"/>
                  </a:lnTo>
                  <a:lnTo>
                    <a:pt x="4758" y="2094"/>
                  </a:lnTo>
                  <a:lnTo>
                    <a:pt x="5017" y="2210"/>
                  </a:lnTo>
                  <a:lnTo>
                    <a:pt x="5146" y="2267"/>
                  </a:lnTo>
                  <a:lnTo>
                    <a:pt x="5277" y="2322"/>
                  </a:lnTo>
                  <a:lnTo>
                    <a:pt x="5409" y="2375"/>
                  </a:lnTo>
                  <a:lnTo>
                    <a:pt x="5542" y="2424"/>
                  </a:lnTo>
                  <a:lnTo>
                    <a:pt x="5675" y="2468"/>
                  </a:lnTo>
                  <a:lnTo>
                    <a:pt x="5810" y="2508"/>
                  </a:lnTo>
                  <a:lnTo>
                    <a:pt x="5947" y="2542"/>
                  </a:lnTo>
                  <a:lnTo>
                    <a:pt x="6086" y="2568"/>
                  </a:lnTo>
                  <a:lnTo>
                    <a:pt x="6227" y="2588"/>
                  </a:lnTo>
                  <a:lnTo>
                    <a:pt x="6369" y="2599"/>
                  </a:lnTo>
                  <a:lnTo>
                    <a:pt x="6514" y="2601"/>
                  </a:lnTo>
                  <a:lnTo>
                    <a:pt x="6661" y="2593"/>
                  </a:lnTo>
                  <a:lnTo>
                    <a:pt x="6810" y="2574"/>
                  </a:lnTo>
                  <a:lnTo>
                    <a:pt x="6962" y="2544"/>
                  </a:lnTo>
                  <a:lnTo>
                    <a:pt x="7117" y="2501"/>
                  </a:lnTo>
                  <a:lnTo>
                    <a:pt x="7276" y="2445"/>
                  </a:lnTo>
                  <a:lnTo>
                    <a:pt x="7437" y="2374"/>
                  </a:lnTo>
                  <a:lnTo>
                    <a:pt x="7601" y="2290"/>
                  </a:lnTo>
                  <a:lnTo>
                    <a:pt x="7770" y="2189"/>
                  </a:lnTo>
                  <a:lnTo>
                    <a:pt x="7941" y="2072"/>
                  </a:lnTo>
                  <a:lnTo>
                    <a:pt x="8001" y="2028"/>
                  </a:lnTo>
                  <a:lnTo>
                    <a:pt x="8059" y="1986"/>
                  </a:lnTo>
                  <a:lnTo>
                    <a:pt x="8117" y="1947"/>
                  </a:lnTo>
                  <a:lnTo>
                    <a:pt x="8175" y="1908"/>
                  </a:lnTo>
                  <a:lnTo>
                    <a:pt x="8233" y="1871"/>
                  </a:lnTo>
                  <a:lnTo>
                    <a:pt x="8290" y="1836"/>
                  </a:lnTo>
                  <a:lnTo>
                    <a:pt x="8347" y="1803"/>
                  </a:lnTo>
                  <a:lnTo>
                    <a:pt x="8404" y="1771"/>
                  </a:lnTo>
                  <a:lnTo>
                    <a:pt x="8460" y="1740"/>
                  </a:lnTo>
                  <a:lnTo>
                    <a:pt x="8516" y="1712"/>
                  </a:lnTo>
                  <a:lnTo>
                    <a:pt x="8573" y="1685"/>
                  </a:lnTo>
                  <a:lnTo>
                    <a:pt x="8629" y="1660"/>
                  </a:lnTo>
                  <a:lnTo>
                    <a:pt x="8684" y="1635"/>
                  </a:lnTo>
                  <a:lnTo>
                    <a:pt x="8740" y="1613"/>
                  </a:lnTo>
                  <a:lnTo>
                    <a:pt x="8794" y="1591"/>
                  </a:lnTo>
                  <a:lnTo>
                    <a:pt x="8849" y="1572"/>
                  </a:lnTo>
                  <a:lnTo>
                    <a:pt x="8904" y="1554"/>
                  </a:lnTo>
                  <a:lnTo>
                    <a:pt x="8959" y="1536"/>
                  </a:lnTo>
                  <a:lnTo>
                    <a:pt x="9013" y="1520"/>
                  </a:lnTo>
                  <a:lnTo>
                    <a:pt x="9067" y="1506"/>
                  </a:lnTo>
                  <a:lnTo>
                    <a:pt x="9121" y="1491"/>
                  </a:lnTo>
                  <a:lnTo>
                    <a:pt x="9174" y="1479"/>
                  </a:lnTo>
                  <a:lnTo>
                    <a:pt x="9227" y="1469"/>
                  </a:lnTo>
                  <a:lnTo>
                    <a:pt x="9280" y="1459"/>
                  </a:lnTo>
                  <a:lnTo>
                    <a:pt x="9333" y="1450"/>
                  </a:lnTo>
                  <a:lnTo>
                    <a:pt x="9387" y="1441"/>
                  </a:lnTo>
                  <a:lnTo>
                    <a:pt x="9440" y="1434"/>
                  </a:lnTo>
                  <a:lnTo>
                    <a:pt x="9492" y="1429"/>
                  </a:lnTo>
                  <a:lnTo>
                    <a:pt x="9544" y="1424"/>
                  </a:lnTo>
                  <a:lnTo>
                    <a:pt x="9596" y="1420"/>
                  </a:lnTo>
                  <a:lnTo>
                    <a:pt x="9648" y="1417"/>
                  </a:lnTo>
                  <a:lnTo>
                    <a:pt x="9700" y="1415"/>
                  </a:lnTo>
                  <a:lnTo>
                    <a:pt x="9652" y="1386"/>
                  </a:lnTo>
                  <a:lnTo>
                    <a:pt x="9604" y="1359"/>
                  </a:lnTo>
                  <a:lnTo>
                    <a:pt x="9555" y="1332"/>
                  </a:lnTo>
                  <a:lnTo>
                    <a:pt x="9507" y="1308"/>
                  </a:lnTo>
                  <a:lnTo>
                    <a:pt x="9457" y="1284"/>
                  </a:lnTo>
                  <a:lnTo>
                    <a:pt x="9407" y="1263"/>
                  </a:lnTo>
                  <a:lnTo>
                    <a:pt x="9356" y="1242"/>
                  </a:lnTo>
                  <a:lnTo>
                    <a:pt x="9303" y="1224"/>
                  </a:lnTo>
                  <a:lnTo>
                    <a:pt x="9249" y="1206"/>
                  </a:lnTo>
                  <a:lnTo>
                    <a:pt x="9194" y="1190"/>
                  </a:lnTo>
                  <a:lnTo>
                    <a:pt x="9136" y="1176"/>
                  </a:lnTo>
                  <a:lnTo>
                    <a:pt x="9077" y="1163"/>
                  </a:lnTo>
                  <a:lnTo>
                    <a:pt x="9017" y="1150"/>
                  </a:lnTo>
                  <a:lnTo>
                    <a:pt x="8954" y="1141"/>
                  </a:lnTo>
                  <a:lnTo>
                    <a:pt x="8887" y="1132"/>
                  </a:lnTo>
                  <a:lnTo>
                    <a:pt x="8819" y="1125"/>
                  </a:lnTo>
                  <a:lnTo>
                    <a:pt x="8748" y="1120"/>
                  </a:lnTo>
                  <a:lnTo>
                    <a:pt x="8674" y="1116"/>
                  </a:lnTo>
                  <a:lnTo>
                    <a:pt x="8597" y="1114"/>
                  </a:lnTo>
                  <a:lnTo>
                    <a:pt x="8516" y="1113"/>
                  </a:lnTo>
                  <a:lnTo>
                    <a:pt x="8433" y="1114"/>
                  </a:lnTo>
                  <a:lnTo>
                    <a:pt x="8345" y="1116"/>
                  </a:lnTo>
                  <a:lnTo>
                    <a:pt x="8253" y="1120"/>
                  </a:lnTo>
                  <a:lnTo>
                    <a:pt x="8158" y="1125"/>
                  </a:lnTo>
                  <a:lnTo>
                    <a:pt x="8058" y="1132"/>
                  </a:lnTo>
                  <a:lnTo>
                    <a:pt x="7954" y="1141"/>
                  </a:lnTo>
                  <a:lnTo>
                    <a:pt x="7845" y="1151"/>
                  </a:lnTo>
                  <a:lnTo>
                    <a:pt x="7731" y="1164"/>
                  </a:lnTo>
                  <a:lnTo>
                    <a:pt x="7614" y="1178"/>
                  </a:lnTo>
                  <a:lnTo>
                    <a:pt x="7490" y="1193"/>
                  </a:lnTo>
                  <a:lnTo>
                    <a:pt x="7361" y="1210"/>
                  </a:lnTo>
                  <a:lnTo>
                    <a:pt x="7227" y="1229"/>
                  </a:lnTo>
                  <a:lnTo>
                    <a:pt x="7084" y="1237"/>
                  </a:lnTo>
                  <a:lnTo>
                    <a:pt x="6947" y="1238"/>
                  </a:lnTo>
                  <a:lnTo>
                    <a:pt x="6817" y="1230"/>
                  </a:lnTo>
                  <a:lnTo>
                    <a:pt x="6693" y="1215"/>
                  </a:lnTo>
                  <a:lnTo>
                    <a:pt x="6575" y="1193"/>
                  </a:lnTo>
                  <a:lnTo>
                    <a:pt x="6462" y="1165"/>
                  </a:lnTo>
                  <a:lnTo>
                    <a:pt x="6351" y="1131"/>
                  </a:lnTo>
                  <a:lnTo>
                    <a:pt x="6245" y="1092"/>
                  </a:lnTo>
                  <a:lnTo>
                    <a:pt x="6141" y="1048"/>
                  </a:lnTo>
                  <a:lnTo>
                    <a:pt x="6039" y="1000"/>
                  </a:lnTo>
                  <a:lnTo>
                    <a:pt x="5939" y="948"/>
                  </a:lnTo>
                  <a:lnTo>
                    <a:pt x="5839" y="894"/>
                  </a:lnTo>
                  <a:lnTo>
                    <a:pt x="5739" y="837"/>
                  </a:lnTo>
                  <a:lnTo>
                    <a:pt x="5639" y="778"/>
                  </a:lnTo>
                  <a:lnTo>
                    <a:pt x="5536" y="718"/>
                  </a:lnTo>
                  <a:lnTo>
                    <a:pt x="5432" y="656"/>
                  </a:lnTo>
                  <a:lnTo>
                    <a:pt x="5326" y="594"/>
                  </a:lnTo>
                  <a:lnTo>
                    <a:pt x="5216" y="533"/>
                  </a:lnTo>
                  <a:lnTo>
                    <a:pt x="5101" y="473"/>
                  </a:lnTo>
                  <a:lnTo>
                    <a:pt x="4983" y="414"/>
                  </a:lnTo>
                  <a:lnTo>
                    <a:pt x="4858" y="355"/>
                  </a:lnTo>
                  <a:lnTo>
                    <a:pt x="4729" y="300"/>
                  </a:lnTo>
                  <a:lnTo>
                    <a:pt x="4592" y="248"/>
                  </a:lnTo>
                  <a:lnTo>
                    <a:pt x="4448" y="199"/>
                  </a:lnTo>
                  <a:lnTo>
                    <a:pt x="4296" y="155"/>
                  </a:lnTo>
                  <a:lnTo>
                    <a:pt x="4135" y="114"/>
                  </a:lnTo>
                  <a:lnTo>
                    <a:pt x="3965" y="80"/>
                  </a:lnTo>
                  <a:lnTo>
                    <a:pt x="3785" y="50"/>
                  </a:lnTo>
                  <a:lnTo>
                    <a:pt x="3594" y="27"/>
                  </a:lnTo>
                  <a:lnTo>
                    <a:pt x="3393" y="10"/>
                  </a:lnTo>
                  <a:lnTo>
                    <a:pt x="3178" y="1"/>
                  </a:lnTo>
                  <a:lnTo>
                    <a:pt x="2952" y="0"/>
                  </a:lnTo>
                  <a:lnTo>
                    <a:pt x="2811" y="6"/>
                  </a:lnTo>
                  <a:lnTo>
                    <a:pt x="2673" y="17"/>
                  </a:lnTo>
                  <a:lnTo>
                    <a:pt x="2538" y="35"/>
                  </a:lnTo>
                  <a:lnTo>
                    <a:pt x="2405" y="57"/>
                  </a:lnTo>
                  <a:lnTo>
                    <a:pt x="2276" y="85"/>
                  </a:lnTo>
                  <a:lnTo>
                    <a:pt x="2149" y="118"/>
                  </a:lnTo>
                  <a:lnTo>
                    <a:pt x="2025" y="154"/>
                  </a:lnTo>
                  <a:lnTo>
                    <a:pt x="1905" y="197"/>
                  </a:lnTo>
                  <a:lnTo>
                    <a:pt x="1787" y="244"/>
                  </a:lnTo>
                  <a:lnTo>
                    <a:pt x="1673" y="295"/>
                  </a:lnTo>
                  <a:lnTo>
                    <a:pt x="1563" y="351"/>
                  </a:lnTo>
                  <a:lnTo>
                    <a:pt x="1455" y="411"/>
                  </a:lnTo>
                  <a:lnTo>
                    <a:pt x="1351" y="476"/>
                  </a:lnTo>
                  <a:lnTo>
                    <a:pt x="1251" y="544"/>
                  </a:lnTo>
                  <a:lnTo>
                    <a:pt x="1154" y="617"/>
                  </a:lnTo>
                  <a:lnTo>
                    <a:pt x="1061" y="693"/>
                  </a:lnTo>
                  <a:lnTo>
                    <a:pt x="971" y="773"/>
                  </a:lnTo>
                  <a:lnTo>
                    <a:pt x="886" y="855"/>
                  </a:lnTo>
                  <a:lnTo>
                    <a:pt x="804" y="942"/>
                  </a:lnTo>
                  <a:lnTo>
                    <a:pt x="726" y="1032"/>
                  </a:lnTo>
                  <a:lnTo>
                    <a:pt x="652" y="1125"/>
                  </a:lnTo>
                  <a:lnTo>
                    <a:pt x="582" y="1221"/>
                  </a:lnTo>
                  <a:lnTo>
                    <a:pt x="516" y="1320"/>
                  </a:lnTo>
                  <a:lnTo>
                    <a:pt x="455" y="1421"/>
                  </a:lnTo>
                  <a:lnTo>
                    <a:pt x="397" y="1525"/>
                  </a:lnTo>
                  <a:lnTo>
                    <a:pt x="344" y="1632"/>
                  </a:lnTo>
                  <a:lnTo>
                    <a:pt x="295" y="1740"/>
                  </a:lnTo>
                  <a:lnTo>
                    <a:pt x="251" y="1852"/>
                  </a:lnTo>
                  <a:lnTo>
                    <a:pt x="212" y="1965"/>
                  </a:lnTo>
                  <a:lnTo>
                    <a:pt x="177" y="2079"/>
                  </a:lnTo>
                  <a:lnTo>
                    <a:pt x="146" y="2197"/>
                  </a:lnTo>
                  <a:lnTo>
                    <a:pt x="121" y="2315"/>
                  </a:lnTo>
                  <a:lnTo>
                    <a:pt x="78" y="2525"/>
                  </a:lnTo>
                  <a:lnTo>
                    <a:pt x="45" y="2722"/>
                  </a:lnTo>
                  <a:lnTo>
                    <a:pt x="22" y="2908"/>
                  </a:lnTo>
                  <a:lnTo>
                    <a:pt x="6" y="3082"/>
                  </a:lnTo>
                  <a:lnTo>
                    <a:pt x="0" y="3246"/>
                  </a:lnTo>
                  <a:lnTo>
                    <a:pt x="2" y="3399"/>
                  </a:lnTo>
                  <a:lnTo>
                    <a:pt x="11" y="3543"/>
                  </a:lnTo>
                  <a:lnTo>
                    <a:pt x="28" y="3679"/>
                  </a:lnTo>
                  <a:lnTo>
                    <a:pt x="50" y="3805"/>
                  </a:lnTo>
                  <a:lnTo>
                    <a:pt x="79" y="3925"/>
                  </a:lnTo>
                  <a:lnTo>
                    <a:pt x="112" y="4038"/>
                  </a:lnTo>
                  <a:lnTo>
                    <a:pt x="150" y="4144"/>
                  </a:lnTo>
                  <a:lnTo>
                    <a:pt x="193" y="4245"/>
                  </a:lnTo>
                  <a:lnTo>
                    <a:pt x="239" y="4341"/>
                  </a:lnTo>
                  <a:lnTo>
                    <a:pt x="288" y="4433"/>
                  </a:lnTo>
                  <a:lnTo>
                    <a:pt x="340" y="4521"/>
                  </a:lnTo>
                  <a:lnTo>
                    <a:pt x="395" y="4606"/>
                  </a:lnTo>
                  <a:lnTo>
                    <a:pt x="451" y="4688"/>
                  </a:lnTo>
                  <a:lnTo>
                    <a:pt x="508" y="4769"/>
                  </a:lnTo>
                  <a:lnTo>
                    <a:pt x="565" y="4848"/>
                  </a:lnTo>
                  <a:lnTo>
                    <a:pt x="623" y="4927"/>
                  </a:lnTo>
                  <a:lnTo>
                    <a:pt x="680" y="5007"/>
                  </a:lnTo>
                  <a:lnTo>
                    <a:pt x="736" y="5086"/>
                  </a:lnTo>
                  <a:lnTo>
                    <a:pt x="791" y="5168"/>
                  </a:lnTo>
                  <a:lnTo>
                    <a:pt x="843" y="5251"/>
                  </a:lnTo>
                  <a:lnTo>
                    <a:pt x="893" y="5337"/>
                  </a:lnTo>
                  <a:lnTo>
                    <a:pt x="940" y="5426"/>
                  </a:lnTo>
                  <a:lnTo>
                    <a:pt x="983" y="5519"/>
                  </a:lnTo>
                  <a:lnTo>
                    <a:pt x="1021" y="5617"/>
                  </a:lnTo>
                  <a:lnTo>
                    <a:pt x="1055" y="5720"/>
                  </a:lnTo>
                  <a:lnTo>
                    <a:pt x="1084" y="5829"/>
                  </a:lnTo>
                  <a:lnTo>
                    <a:pt x="1107" y="594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3"/>
            <p:cNvSpPr/>
            <p:nvPr/>
          </p:nvSpPr>
          <p:spPr>
            <a:xfrm>
              <a:off x="107640" y="95400"/>
              <a:ext cx="820080" cy="762480"/>
            </a:xfrm>
            <a:custGeom>
              <a:avLst/>
              <a:gdLst/>
              <a:ahLst/>
              <a:rect l="l" t="t" r="r" b="b"/>
              <a:pathLst>
                <a:path w="16327" h="15172">
                  <a:moveTo>
                    <a:pt x="8732" y="14125"/>
                  </a:moveTo>
                  <a:lnTo>
                    <a:pt x="8559" y="14306"/>
                  </a:lnTo>
                  <a:lnTo>
                    <a:pt x="8373" y="14472"/>
                  </a:lnTo>
                  <a:lnTo>
                    <a:pt x="8175" y="14619"/>
                  </a:lnTo>
                  <a:lnTo>
                    <a:pt x="7967" y="14748"/>
                  </a:lnTo>
                  <a:lnTo>
                    <a:pt x="7748" y="14861"/>
                  </a:lnTo>
                  <a:lnTo>
                    <a:pt x="7523" y="14956"/>
                  </a:lnTo>
                  <a:lnTo>
                    <a:pt x="7289" y="15034"/>
                  </a:lnTo>
                  <a:lnTo>
                    <a:pt x="7050" y="15094"/>
                  </a:lnTo>
                  <a:lnTo>
                    <a:pt x="6806" y="15137"/>
                  </a:lnTo>
                  <a:lnTo>
                    <a:pt x="6560" y="15163"/>
                  </a:lnTo>
                  <a:lnTo>
                    <a:pt x="6310" y="15172"/>
                  </a:lnTo>
                  <a:lnTo>
                    <a:pt x="6061" y="15164"/>
                  </a:lnTo>
                  <a:lnTo>
                    <a:pt x="5812" y="15138"/>
                  </a:lnTo>
                  <a:lnTo>
                    <a:pt x="5566" y="15095"/>
                  </a:lnTo>
                  <a:lnTo>
                    <a:pt x="5322" y="15035"/>
                  </a:lnTo>
                  <a:lnTo>
                    <a:pt x="5083" y="14959"/>
                  </a:lnTo>
                  <a:lnTo>
                    <a:pt x="4849" y="14865"/>
                  </a:lnTo>
                  <a:lnTo>
                    <a:pt x="4623" y="14754"/>
                  </a:lnTo>
                  <a:lnTo>
                    <a:pt x="4405" y="14627"/>
                  </a:lnTo>
                  <a:lnTo>
                    <a:pt x="4196" y="14482"/>
                  </a:lnTo>
                  <a:lnTo>
                    <a:pt x="3999" y="14321"/>
                  </a:lnTo>
                  <a:lnTo>
                    <a:pt x="3813" y="14142"/>
                  </a:lnTo>
                  <a:lnTo>
                    <a:pt x="3641" y="13947"/>
                  </a:lnTo>
                  <a:lnTo>
                    <a:pt x="3484" y="13736"/>
                  </a:lnTo>
                  <a:lnTo>
                    <a:pt x="3342" y="13507"/>
                  </a:lnTo>
                  <a:lnTo>
                    <a:pt x="3218" y="13261"/>
                  </a:lnTo>
                  <a:lnTo>
                    <a:pt x="3112" y="13000"/>
                  </a:lnTo>
                  <a:lnTo>
                    <a:pt x="3026" y="12721"/>
                  </a:lnTo>
                  <a:lnTo>
                    <a:pt x="2961" y="12426"/>
                  </a:lnTo>
                  <a:lnTo>
                    <a:pt x="2918" y="12115"/>
                  </a:lnTo>
                  <a:lnTo>
                    <a:pt x="2898" y="11786"/>
                  </a:lnTo>
                  <a:lnTo>
                    <a:pt x="2905" y="11441"/>
                  </a:lnTo>
                  <a:lnTo>
                    <a:pt x="2917" y="11317"/>
                  </a:lnTo>
                  <a:lnTo>
                    <a:pt x="2933" y="11193"/>
                  </a:lnTo>
                  <a:lnTo>
                    <a:pt x="2954" y="11073"/>
                  </a:lnTo>
                  <a:lnTo>
                    <a:pt x="2978" y="10954"/>
                  </a:lnTo>
                  <a:lnTo>
                    <a:pt x="3007" y="10837"/>
                  </a:lnTo>
                  <a:lnTo>
                    <a:pt x="3040" y="10724"/>
                  </a:lnTo>
                  <a:lnTo>
                    <a:pt x="3077" y="10611"/>
                  </a:lnTo>
                  <a:lnTo>
                    <a:pt x="3118" y="10501"/>
                  </a:lnTo>
                  <a:lnTo>
                    <a:pt x="3163" y="10394"/>
                  </a:lnTo>
                  <a:lnTo>
                    <a:pt x="3213" y="10288"/>
                  </a:lnTo>
                  <a:lnTo>
                    <a:pt x="3266" y="10186"/>
                  </a:lnTo>
                  <a:lnTo>
                    <a:pt x="3323" y="10085"/>
                  </a:lnTo>
                  <a:lnTo>
                    <a:pt x="3386" y="9986"/>
                  </a:lnTo>
                  <a:lnTo>
                    <a:pt x="3451" y="9890"/>
                  </a:lnTo>
                  <a:lnTo>
                    <a:pt x="3520" y="9796"/>
                  </a:lnTo>
                  <a:lnTo>
                    <a:pt x="3595" y="9705"/>
                  </a:lnTo>
                  <a:lnTo>
                    <a:pt x="3673" y="9616"/>
                  </a:lnTo>
                  <a:lnTo>
                    <a:pt x="3754" y="9529"/>
                  </a:lnTo>
                  <a:lnTo>
                    <a:pt x="3841" y="9446"/>
                  </a:lnTo>
                  <a:lnTo>
                    <a:pt x="3931" y="9364"/>
                  </a:lnTo>
                  <a:lnTo>
                    <a:pt x="4025" y="9284"/>
                  </a:lnTo>
                  <a:lnTo>
                    <a:pt x="4124" y="9208"/>
                  </a:lnTo>
                  <a:lnTo>
                    <a:pt x="4226" y="9133"/>
                  </a:lnTo>
                  <a:lnTo>
                    <a:pt x="4332" y="9062"/>
                  </a:lnTo>
                  <a:lnTo>
                    <a:pt x="4444" y="8993"/>
                  </a:lnTo>
                  <a:lnTo>
                    <a:pt x="4558" y="8926"/>
                  </a:lnTo>
                  <a:lnTo>
                    <a:pt x="4676" y="8862"/>
                  </a:lnTo>
                  <a:lnTo>
                    <a:pt x="4800" y="8801"/>
                  </a:lnTo>
                  <a:lnTo>
                    <a:pt x="4927" y="8741"/>
                  </a:lnTo>
                  <a:lnTo>
                    <a:pt x="5057" y="8685"/>
                  </a:lnTo>
                  <a:lnTo>
                    <a:pt x="5192" y="8631"/>
                  </a:lnTo>
                  <a:lnTo>
                    <a:pt x="5332" y="8580"/>
                  </a:lnTo>
                  <a:lnTo>
                    <a:pt x="5371" y="8038"/>
                  </a:lnTo>
                  <a:lnTo>
                    <a:pt x="5115" y="7945"/>
                  </a:lnTo>
                  <a:lnTo>
                    <a:pt x="5006" y="7821"/>
                  </a:lnTo>
                  <a:lnTo>
                    <a:pt x="5006" y="7458"/>
                  </a:lnTo>
                  <a:lnTo>
                    <a:pt x="4911" y="7405"/>
                  </a:lnTo>
                  <a:lnTo>
                    <a:pt x="4886" y="7383"/>
                  </a:lnTo>
                  <a:lnTo>
                    <a:pt x="4852" y="7363"/>
                  </a:lnTo>
                  <a:lnTo>
                    <a:pt x="4810" y="7347"/>
                  </a:lnTo>
                  <a:lnTo>
                    <a:pt x="4761" y="7334"/>
                  </a:lnTo>
                  <a:lnTo>
                    <a:pt x="4705" y="7323"/>
                  </a:lnTo>
                  <a:lnTo>
                    <a:pt x="4643" y="7316"/>
                  </a:lnTo>
                  <a:lnTo>
                    <a:pt x="4574" y="7309"/>
                  </a:lnTo>
                  <a:lnTo>
                    <a:pt x="4500" y="7306"/>
                  </a:lnTo>
                  <a:lnTo>
                    <a:pt x="4421" y="7305"/>
                  </a:lnTo>
                  <a:lnTo>
                    <a:pt x="4337" y="7306"/>
                  </a:lnTo>
                  <a:lnTo>
                    <a:pt x="4250" y="7309"/>
                  </a:lnTo>
                  <a:lnTo>
                    <a:pt x="4158" y="7314"/>
                  </a:lnTo>
                  <a:lnTo>
                    <a:pt x="4063" y="7321"/>
                  </a:lnTo>
                  <a:lnTo>
                    <a:pt x="3965" y="7329"/>
                  </a:lnTo>
                  <a:lnTo>
                    <a:pt x="3864" y="7338"/>
                  </a:lnTo>
                  <a:lnTo>
                    <a:pt x="3762" y="7348"/>
                  </a:lnTo>
                  <a:lnTo>
                    <a:pt x="3658" y="7360"/>
                  </a:lnTo>
                  <a:lnTo>
                    <a:pt x="3554" y="7373"/>
                  </a:lnTo>
                  <a:lnTo>
                    <a:pt x="3448" y="7385"/>
                  </a:lnTo>
                  <a:lnTo>
                    <a:pt x="3343" y="7399"/>
                  </a:lnTo>
                  <a:lnTo>
                    <a:pt x="3132" y="7427"/>
                  </a:lnTo>
                  <a:lnTo>
                    <a:pt x="2928" y="7455"/>
                  </a:lnTo>
                  <a:lnTo>
                    <a:pt x="2731" y="7484"/>
                  </a:lnTo>
                  <a:lnTo>
                    <a:pt x="2546" y="7509"/>
                  </a:lnTo>
                  <a:lnTo>
                    <a:pt x="2377" y="7533"/>
                  </a:lnTo>
                  <a:lnTo>
                    <a:pt x="2225" y="7551"/>
                  </a:lnTo>
                  <a:lnTo>
                    <a:pt x="2081" y="7569"/>
                  </a:lnTo>
                  <a:lnTo>
                    <a:pt x="1943" y="7580"/>
                  </a:lnTo>
                  <a:lnTo>
                    <a:pt x="1811" y="7587"/>
                  </a:lnTo>
                  <a:lnTo>
                    <a:pt x="1685" y="7588"/>
                  </a:lnTo>
                  <a:lnTo>
                    <a:pt x="1566" y="7584"/>
                  </a:lnTo>
                  <a:lnTo>
                    <a:pt x="1451" y="7575"/>
                  </a:lnTo>
                  <a:lnTo>
                    <a:pt x="1343" y="7562"/>
                  </a:lnTo>
                  <a:lnTo>
                    <a:pt x="1241" y="7544"/>
                  </a:lnTo>
                  <a:lnTo>
                    <a:pt x="1144" y="7523"/>
                  </a:lnTo>
                  <a:lnTo>
                    <a:pt x="1052" y="7496"/>
                  </a:lnTo>
                  <a:lnTo>
                    <a:pt x="965" y="7467"/>
                  </a:lnTo>
                  <a:lnTo>
                    <a:pt x="882" y="7434"/>
                  </a:lnTo>
                  <a:lnTo>
                    <a:pt x="806" y="7397"/>
                  </a:lnTo>
                  <a:lnTo>
                    <a:pt x="733" y="7356"/>
                  </a:lnTo>
                  <a:lnTo>
                    <a:pt x="665" y="7313"/>
                  </a:lnTo>
                  <a:lnTo>
                    <a:pt x="601" y="7268"/>
                  </a:lnTo>
                  <a:lnTo>
                    <a:pt x="540" y="7219"/>
                  </a:lnTo>
                  <a:lnTo>
                    <a:pt x="484" y="7168"/>
                  </a:lnTo>
                  <a:lnTo>
                    <a:pt x="432" y="7114"/>
                  </a:lnTo>
                  <a:lnTo>
                    <a:pt x="383" y="7058"/>
                  </a:lnTo>
                  <a:lnTo>
                    <a:pt x="337" y="7001"/>
                  </a:lnTo>
                  <a:lnTo>
                    <a:pt x="295" y="6942"/>
                  </a:lnTo>
                  <a:lnTo>
                    <a:pt x="255" y="6881"/>
                  </a:lnTo>
                  <a:lnTo>
                    <a:pt x="220" y="6818"/>
                  </a:lnTo>
                  <a:lnTo>
                    <a:pt x="186" y="6755"/>
                  </a:lnTo>
                  <a:lnTo>
                    <a:pt x="154" y="6691"/>
                  </a:lnTo>
                  <a:lnTo>
                    <a:pt x="126" y="6626"/>
                  </a:lnTo>
                  <a:lnTo>
                    <a:pt x="99" y="6560"/>
                  </a:lnTo>
                  <a:lnTo>
                    <a:pt x="75" y="6494"/>
                  </a:lnTo>
                  <a:lnTo>
                    <a:pt x="52" y="6427"/>
                  </a:lnTo>
                  <a:lnTo>
                    <a:pt x="32" y="6361"/>
                  </a:lnTo>
                  <a:lnTo>
                    <a:pt x="12" y="6295"/>
                  </a:lnTo>
                  <a:lnTo>
                    <a:pt x="4" y="6256"/>
                  </a:lnTo>
                  <a:lnTo>
                    <a:pt x="0" y="6213"/>
                  </a:lnTo>
                  <a:lnTo>
                    <a:pt x="0" y="6165"/>
                  </a:lnTo>
                  <a:lnTo>
                    <a:pt x="4" y="6114"/>
                  </a:lnTo>
                  <a:lnTo>
                    <a:pt x="11" y="6060"/>
                  </a:lnTo>
                  <a:lnTo>
                    <a:pt x="23" y="6002"/>
                  </a:lnTo>
                  <a:lnTo>
                    <a:pt x="36" y="5942"/>
                  </a:lnTo>
                  <a:lnTo>
                    <a:pt x="53" y="5877"/>
                  </a:lnTo>
                  <a:lnTo>
                    <a:pt x="73" y="5812"/>
                  </a:lnTo>
                  <a:lnTo>
                    <a:pt x="94" y="5744"/>
                  </a:lnTo>
                  <a:lnTo>
                    <a:pt x="119" y="5673"/>
                  </a:lnTo>
                  <a:lnTo>
                    <a:pt x="144" y="5601"/>
                  </a:lnTo>
                  <a:lnTo>
                    <a:pt x="172" y="5527"/>
                  </a:lnTo>
                  <a:lnTo>
                    <a:pt x="201" y="5453"/>
                  </a:lnTo>
                  <a:lnTo>
                    <a:pt x="233" y="5377"/>
                  </a:lnTo>
                  <a:lnTo>
                    <a:pt x="265" y="5302"/>
                  </a:lnTo>
                  <a:lnTo>
                    <a:pt x="331" y="5148"/>
                  </a:lnTo>
                  <a:lnTo>
                    <a:pt x="399" y="4995"/>
                  </a:lnTo>
                  <a:lnTo>
                    <a:pt x="468" y="4845"/>
                  </a:lnTo>
                  <a:lnTo>
                    <a:pt x="535" y="4699"/>
                  </a:lnTo>
                  <a:lnTo>
                    <a:pt x="599" y="4561"/>
                  </a:lnTo>
                  <a:lnTo>
                    <a:pt x="657" y="4431"/>
                  </a:lnTo>
                  <a:lnTo>
                    <a:pt x="683" y="4371"/>
                  </a:lnTo>
                  <a:lnTo>
                    <a:pt x="709" y="4313"/>
                  </a:lnTo>
                  <a:lnTo>
                    <a:pt x="731" y="4258"/>
                  </a:lnTo>
                  <a:lnTo>
                    <a:pt x="752" y="4207"/>
                  </a:lnTo>
                  <a:lnTo>
                    <a:pt x="764" y="4143"/>
                  </a:lnTo>
                  <a:lnTo>
                    <a:pt x="774" y="4084"/>
                  </a:lnTo>
                  <a:lnTo>
                    <a:pt x="782" y="4029"/>
                  </a:lnTo>
                  <a:lnTo>
                    <a:pt x="788" y="3977"/>
                  </a:lnTo>
                  <a:lnTo>
                    <a:pt x="792" y="3928"/>
                  </a:lnTo>
                  <a:lnTo>
                    <a:pt x="794" y="3879"/>
                  </a:lnTo>
                  <a:lnTo>
                    <a:pt x="794" y="3832"/>
                  </a:lnTo>
                  <a:lnTo>
                    <a:pt x="793" y="3784"/>
                  </a:lnTo>
                  <a:lnTo>
                    <a:pt x="790" y="3734"/>
                  </a:lnTo>
                  <a:lnTo>
                    <a:pt x="784" y="3682"/>
                  </a:lnTo>
                  <a:lnTo>
                    <a:pt x="779" y="3627"/>
                  </a:lnTo>
                  <a:lnTo>
                    <a:pt x="772" y="3566"/>
                  </a:lnTo>
                  <a:lnTo>
                    <a:pt x="764" y="3501"/>
                  </a:lnTo>
                  <a:lnTo>
                    <a:pt x="755" y="3430"/>
                  </a:lnTo>
                  <a:lnTo>
                    <a:pt x="746" y="3351"/>
                  </a:lnTo>
                  <a:lnTo>
                    <a:pt x="735" y="3264"/>
                  </a:lnTo>
                  <a:lnTo>
                    <a:pt x="783" y="3389"/>
                  </a:lnTo>
                  <a:lnTo>
                    <a:pt x="821" y="3513"/>
                  </a:lnTo>
                  <a:lnTo>
                    <a:pt x="849" y="3639"/>
                  </a:lnTo>
                  <a:lnTo>
                    <a:pt x="866" y="3764"/>
                  </a:lnTo>
                  <a:lnTo>
                    <a:pt x="875" y="3889"/>
                  </a:lnTo>
                  <a:lnTo>
                    <a:pt x="875" y="4015"/>
                  </a:lnTo>
                  <a:lnTo>
                    <a:pt x="869" y="4140"/>
                  </a:lnTo>
                  <a:lnTo>
                    <a:pt x="857" y="4266"/>
                  </a:lnTo>
                  <a:lnTo>
                    <a:pt x="840" y="4390"/>
                  </a:lnTo>
                  <a:lnTo>
                    <a:pt x="817" y="4515"/>
                  </a:lnTo>
                  <a:lnTo>
                    <a:pt x="791" y="4638"/>
                  </a:lnTo>
                  <a:lnTo>
                    <a:pt x="762" y="4762"/>
                  </a:lnTo>
                  <a:lnTo>
                    <a:pt x="730" y="4884"/>
                  </a:lnTo>
                  <a:lnTo>
                    <a:pt x="699" y="5006"/>
                  </a:lnTo>
                  <a:lnTo>
                    <a:pt x="666" y="5126"/>
                  </a:lnTo>
                  <a:lnTo>
                    <a:pt x="633" y="5246"/>
                  </a:lnTo>
                  <a:lnTo>
                    <a:pt x="603" y="5364"/>
                  </a:lnTo>
                  <a:lnTo>
                    <a:pt x="573" y="5481"/>
                  </a:lnTo>
                  <a:lnTo>
                    <a:pt x="547" y="5597"/>
                  </a:lnTo>
                  <a:lnTo>
                    <a:pt x="525" y="5711"/>
                  </a:lnTo>
                  <a:lnTo>
                    <a:pt x="507" y="5823"/>
                  </a:lnTo>
                  <a:lnTo>
                    <a:pt x="494" y="5934"/>
                  </a:lnTo>
                  <a:lnTo>
                    <a:pt x="488" y="6043"/>
                  </a:lnTo>
                  <a:lnTo>
                    <a:pt x="489" y="6150"/>
                  </a:lnTo>
                  <a:lnTo>
                    <a:pt x="498" y="6255"/>
                  </a:lnTo>
                  <a:lnTo>
                    <a:pt x="517" y="6357"/>
                  </a:lnTo>
                  <a:lnTo>
                    <a:pt x="543" y="6457"/>
                  </a:lnTo>
                  <a:lnTo>
                    <a:pt x="581" y="6555"/>
                  </a:lnTo>
                  <a:lnTo>
                    <a:pt x="630" y="6651"/>
                  </a:lnTo>
                  <a:lnTo>
                    <a:pt x="691" y="6744"/>
                  </a:lnTo>
                  <a:lnTo>
                    <a:pt x="765" y="6834"/>
                  </a:lnTo>
                  <a:lnTo>
                    <a:pt x="853" y="6920"/>
                  </a:lnTo>
                  <a:lnTo>
                    <a:pt x="920" y="6979"/>
                  </a:lnTo>
                  <a:lnTo>
                    <a:pt x="987" y="7033"/>
                  </a:lnTo>
                  <a:lnTo>
                    <a:pt x="1052" y="7083"/>
                  </a:lnTo>
                  <a:lnTo>
                    <a:pt x="1117" y="7129"/>
                  </a:lnTo>
                  <a:lnTo>
                    <a:pt x="1183" y="7171"/>
                  </a:lnTo>
                  <a:lnTo>
                    <a:pt x="1247" y="7208"/>
                  </a:lnTo>
                  <a:lnTo>
                    <a:pt x="1310" y="7243"/>
                  </a:lnTo>
                  <a:lnTo>
                    <a:pt x="1374" y="7274"/>
                  </a:lnTo>
                  <a:lnTo>
                    <a:pt x="1437" y="7300"/>
                  </a:lnTo>
                  <a:lnTo>
                    <a:pt x="1499" y="7325"/>
                  </a:lnTo>
                  <a:lnTo>
                    <a:pt x="1561" y="7345"/>
                  </a:lnTo>
                  <a:lnTo>
                    <a:pt x="1622" y="7362"/>
                  </a:lnTo>
                  <a:lnTo>
                    <a:pt x="1683" y="7377"/>
                  </a:lnTo>
                  <a:lnTo>
                    <a:pt x="1743" y="7388"/>
                  </a:lnTo>
                  <a:lnTo>
                    <a:pt x="1804" y="7397"/>
                  </a:lnTo>
                  <a:lnTo>
                    <a:pt x="1863" y="7403"/>
                  </a:lnTo>
                  <a:lnTo>
                    <a:pt x="1922" y="7407"/>
                  </a:lnTo>
                  <a:lnTo>
                    <a:pt x="1980" y="7409"/>
                  </a:lnTo>
                  <a:lnTo>
                    <a:pt x="2039" y="7408"/>
                  </a:lnTo>
                  <a:lnTo>
                    <a:pt x="2097" y="7406"/>
                  </a:lnTo>
                  <a:lnTo>
                    <a:pt x="2154" y="7401"/>
                  </a:lnTo>
                  <a:lnTo>
                    <a:pt x="2211" y="7395"/>
                  </a:lnTo>
                  <a:lnTo>
                    <a:pt x="2267" y="7387"/>
                  </a:lnTo>
                  <a:lnTo>
                    <a:pt x="2323" y="7378"/>
                  </a:lnTo>
                  <a:lnTo>
                    <a:pt x="2379" y="7367"/>
                  </a:lnTo>
                  <a:lnTo>
                    <a:pt x="2435" y="7354"/>
                  </a:lnTo>
                  <a:lnTo>
                    <a:pt x="2489" y="7340"/>
                  </a:lnTo>
                  <a:lnTo>
                    <a:pt x="2544" y="7326"/>
                  </a:lnTo>
                  <a:lnTo>
                    <a:pt x="2598" y="7310"/>
                  </a:lnTo>
                  <a:lnTo>
                    <a:pt x="2652" y="7294"/>
                  </a:lnTo>
                  <a:lnTo>
                    <a:pt x="2705" y="7277"/>
                  </a:lnTo>
                  <a:lnTo>
                    <a:pt x="2758" y="7259"/>
                  </a:lnTo>
                  <a:lnTo>
                    <a:pt x="2806" y="7247"/>
                  </a:lnTo>
                  <a:lnTo>
                    <a:pt x="2858" y="7232"/>
                  </a:lnTo>
                  <a:lnTo>
                    <a:pt x="2912" y="7213"/>
                  </a:lnTo>
                  <a:lnTo>
                    <a:pt x="2970" y="7194"/>
                  </a:lnTo>
                  <a:lnTo>
                    <a:pt x="3093" y="7149"/>
                  </a:lnTo>
                  <a:lnTo>
                    <a:pt x="3228" y="7100"/>
                  </a:lnTo>
                  <a:lnTo>
                    <a:pt x="3299" y="7076"/>
                  </a:lnTo>
                  <a:lnTo>
                    <a:pt x="3371" y="7050"/>
                  </a:lnTo>
                  <a:lnTo>
                    <a:pt x="3445" y="7027"/>
                  </a:lnTo>
                  <a:lnTo>
                    <a:pt x="3520" y="7003"/>
                  </a:lnTo>
                  <a:lnTo>
                    <a:pt x="3596" y="6981"/>
                  </a:lnTo>
                  <a:lnTo>
                    <a:pt x="3674" y="6959"/>
                  </a:lnTo>
                  <a:lnTo>
                    <a:pt x="3752" y="6941"/>
                  </a:lnTo>
                  <a:lnTo>
                    <a:pt x="3831" y="6925"/>
                  </a:lnTo>
                  <a:lnTo>
                    <a:pt x="3909" y="6910"/>
                  </a:lnTo>
                  <a:lnTo>
                    <a:pt x="3988" y="6900"/>
                  </a:lnTo>
                  <a:lnTo>
                    <a:pt x="4067" y="6892"/>
                  </a:lnTo>
                  <a:lnTo>
                    <a:pt x="4145" y="6889"/>
                  </a:lnTo>
                  <a:lnTo>
                    <a:pt x="4223" y="6889"/>
                  </a:lnTo>
                  <a:lnTo>
                    <a:pt x="4301" y="6894"/>
                  </a:lnTo>
                  <a:lnTo>
                    <a:pt x="4376" y="6903"/>
                  </a:lnTo>
                  <a:lnTo>
                    <a:pt x="4451" y="6918"/>
                  </a:lnTo>
                  <a:lnTo>
                    <a:pt x="4524" y="6939"/>
                  </a:lnTo>
                  <a:lnTo>
                    <a:pt x="4595" y="6964"/>
                  </a:lnTo>
                  <a:lnTo>
                    <a:pt x="4664" y="6997"/>
                  </a:lnTo>
                  <a:lnTo>
                    <a:pt x="4732" y="7037"/>
                  </a:lnTo>
                  <a:lnTo>
                    <a:pt x="4797" y="7083"/>
                  </a:lnTo>
                  <a:lnTo>
                    <a:pt x="4859" y="7136"/>
                  </a:lnTo>
                  <a:lnTo>
                    <a:pt x="4918" y="7198"/>
                  </a:lnTo>
                  <a:lnTo>
                    <a:pt x="4975" y="7268"/>
                  </a:lnTo>
                  <a:lnTo>
                    <a:pt x="5564" y="7260"/>
                  </a:lnTo>
                  <a:lnTo>
                    <a:pt x="5533" y="7201"/>
                  </a:lnTo>
                  <a:lnTo>
                    <a:pt x="5502" y="7142"/>
                  </a:lnTo>
                  <a:lnTo>
                    <a:pt x="5468" y="7086"/>
                  </a:lnTo>
                  <a:lnTo>
                    <a:pt x="5434" y="7032"/>
                  </a:lnTo>
                  <a:lnTo>
                    <a:pt x="5400" y="6979"/>
                  </a:lnTo>
                  <a:lnTo>
                    <a:pt x="5365" y="6928"/>
                  </a:lnTo>
                  <a:lnTo>
                    <a:pt x="5328" y="6880"/>
                  </a:lnTo>
                  <a:lnTo>
                    <a:pt x="5290" y="6833"/>
                  </a:lnTo>
                  <a:lnTo>
                    <a:pt x="5251" y="6789"/>
                  </a:lnTo>
                  <a:lnTo>
                    <a:pt x="5212" y="6747"/>
                  </a:lnTo>
                  <a:lnTo>
                    <a:pt x="5171" y="6707"/>
                  </a:lnTo>
                  <a:lnTo>
                    <a:pt x="5129" y="6670"/>
                  </a:lnTo>
                  <a:lnTo>
                    <a:pt x="5085" y="6636"/>
                  </a:lnTo>
                  <a:lnTo>
                    <a:pt x="5040" y="6603"/>
                  </a:lnTo>
                  <a:lnTo>
                    <a:pt x="4995" y="6574"/>
                  </a:lnTo>
                  <a:lnTo>
                    <a:pt x="4947" y="6548"/>
                  </a:lnTo>
                  <a:lnTo>
                    <a:pt x="4899" y="6524"/>
                  </a:lnTo>
                  <a:lnTo>
                    <a:pt x="4849" y="6503"/>
                  </a:lnTo>
                  <a:lnTo>
                    <a:pt x="4798" y="6486"/>
                  </a:lnTo>
                  <a:lnTo>
                    <a:pt x="4745" y="6470"/>
                  </a:lnTo>
                  <a:lnTo>
                    <a:pt x="4692" y="6459"/>
                  </a:lnTo>
                  <a:lnTo>
                    <a:pt x="4636" y="6451"/>
                  </a:lnTo>
                  <a:lnTo>
                    <a:pt x="4578" y="6446"/>
                  </a:lnTo>
                  <a:lnTo>
                    <a:pt x="4520" y="6444"/>
                  </a:lnTo>
                  <a:lnTo>
                    <a:pt x="4460" y="6446"/>
                  </a:lnTo>
                  <a:lnTo>
                    <a:pt x="4399" y="6451"/>
                  </a:lnTo>
                  <a:lnTo>
                    <a:pt x="4334" y="6459"/>
                  </a:lnTo>
                  <a:lnTo>
                    <a:pt x="4270" y="6472"/>
                  </a:lnTo>
                  <a:lnTo>
                    <a:pt x="4203" y="6488"/>
                  </a:lnTo>
                  <a:lnTo>
                    <a:pt x="4134" y="6508"/>
                  </a:lnTo>
                  <a:lnTo>
                    <a:pt x="4065" y="6532"/>
                  </a:lnTo>
                  <a:lnTo>
                    <a:pt x="3992" y="6560"/>
                  </a:lnTo>
                  <a:lnTo>
                    <a:pt x="3793" y="6629"/>
                  </a:lnTo>
                  <a:lnTo>
                    <a:pt x="3598" y="6694"/>
                  </a:lnTo>
                  <a:lnTo>
                    <a:pt x="3502" y="6726"/>
                  </a:lnTo>
                  <a:lnTo>
                    <a:pt x="3407" y="6755"/>
                  </a:lnTo>
                  <a:lnTo>
                    <a:pt x="3314" y="6784"/>
                  </a:lnTo>
                  <a:lnTo>
                    <a:pt x="3221" y="6811"/>
                  </a:lnTo>
                  <a:lnTo>
                    <a:pt x="3130" y="6837"/>
                  </a:lnTo>
                  <a:lnTo>
                    <a:pt x="3040" y="6860"/>
                  </a:lnTo>
                  <a:lnTo>
                    <a:pt x="2951" y="6882"/>
                  </a:lnTo>
                  <a:lnTo>
                    <a:pt x="2865" y="6902"/>
                  </a:lnTo>
                  <a:lnTo>
                    <a:pt x="2778" y="6919"/>
                  </a:lnTo>
                  <a:lnTo>
                    <a:pt x="2693" y="6936"/>
                  </a:lnTo>
                  <a:lnTo>
                    <a:pt x="2609" y="6949"/>
                  </a:lnTo>
                  <a:lnTo>
                    <a:pt x="2527" y="6960"/>
                  </a:lnTo>
                  <a:lnTo>
                    <a:pt x="2446" y="6968"/>
                  </a:lnTo>
                  <a:lnTo>
                    <a:pt x="2365" y="6974"/>
                  </a:lnTo>
                  <a:lnTo>
                    <a:pt x="2287" y="6977"/>
                  </a:lnTo>
                  <a:lnTo>
                    <a:pt x="2210" y="6976"/>
                  </a:lnTo>
                  <a:lnTo>
                    <a:pt x="2133" y="6973"/>
                  </a:lnTo>
                  <a:lnTo>
                    <a:pt x="2059" y="6966"/>
                  </a:lnTo>
                  <a:lnTo>
                    <a:pt x="1985" y="6956"/>
                  </a:lnTo>
                  <a:lnTo>
                    <a:pt x="1914" y="6943"/>
                  </a:lnTo>
                  <a:lnTo>
                    <a:pt x="1843" y="6926"/>
                  </a:lnTo>
                  <a:lnTo>
                    <a:pt x="1774" y="6905"/>
                  </a:lnTo>
                  <a:lnTo>
                    <a:pt x="1706" y="6881"/>
                  </a:lnTo>
                  <a:lnTo>
                    <a:pt x="1639" y="6852"/>
                  </a:lnTo>
                  <a:lnTo>
                    <a:pt x="1575" y="6819"/>
                  </a:lnTo>
                  <a:lnTo>
                    <a:pt x="1511" y="6783"/>
                  </a:lnTo>
                  <a:lnTo>
                    <a:pt x="1449" y="6741"/>
                  </a:lnTo>
                  <a:lnTo>
                    <a:pt x="1388" y="6696"/>
                  </a:lnTo>
                  <a:lnTo>
                    <a:pt x="1312" y="6632"/>
                  </a:lnTo>
                  <a:lnTo>
                    <a:pt x="1244" y="6565"/>
                  </a:lnTo>
                  <a:lnTo>
                    <a:pt x="1183" y="6497"/>
                  </a:lnTo>
                  <a:lnTo>
                    <a:pt x="1128" y="6427"/>
                  </a:lnTo>
                  <a:lnTo>
                    <a:pt x="1079" y="6356"/>
                  </a:lnTo>
                  <a:lnTo>
                    <a:pt x="1036" y="6284"/>
                  </a:lnTo>
                  <a:lnTo>
                    <a:pt x="999" y="6210"/>
                  </a:lnTo>
                  <a:lnTo>
                    <a:pt x="967" y="6136"/>
                  </a:lnTo>
                  <a:lnTo>
                    <a:pt x="941" y="6060"/>
                  </a:lnTo>
                  <a:lnTo>
                    <a:pt x="919" y="5983"/>
                  </a:lnTo>
                  <a:lnTo>
                    <a:pt x="903" y="5907"/>
                  </a:lnTo>
                  <a:lnTo>
                    <a:pt x="891" y="5829"/>
                  </a:lnTo>
                  <a:lnTo>
                    <a:pt x="881" y="5753"/>
                  </a:lnTo>
                  <a:lnTo>
                    <a:pt x="877" y="5675"/>
                  </a:lnTo>
                  <a:lnTo>
                    <a:pt x="876" y="5598"/>
                  </a:lnTo>
                  <a:lnTo>
                    <a:pt x="878" y="5520"/>
                  </a:lnTo>
                  <a:lnTo>
                    <a:pt x="882" y="5444"/>
                  </a:lnTo>
                  <a:lnTo>
                    <a:pt x="891" y="5367"/>
                  </a:lnTo>
                  <a:lnTo>
                    <a:pt x="901" y="5291"/>
                  </a:lnTo>
                  <a:lnTo>
                    <a:pt x="913" y="5217"/>
                  </a:lnTo>
                  <a:lnTo>
                    <a:pt x="926" y="5143"/>
                  </a:lnTo>
                  <a:lnTo>
                    <a:pt x="942" y="5071"/>
                  </a:lnTo>
                  <a:lnTo>
                    <a:pt x="959" y="5000"/>
                  </a:lnTo>
                  <a:lnTo>
                    <a:pt x="976" y="4930"/>
                  </a:lnTo>
                  <a:lnTo>
                    <a:pt x="995" y="4862"/>
                  </a:lnTo>
                  <a:lnTo>
                    <a:pt x="1014" y="4795"/>
                  </a:lnTo>
                  <a:lnTo>
                    <a:pt x="1033" y="4731"/>
                  </a:lnTo>
                  <a:lnTo>
                    <a:pt x="1052" y="4668"/>
                  </a:lnTo>
                  <a:lnTo>
                    <a:pt x="1088" y="4550"/>
                  </a:lnTo>
                  <a:lnTo>
                    <a:pt x="1120" y="4442"/>
                  </a:lnTo>
                  <a:lnTo>
                    <a:pt x="1160" y="4322"/>
                  </a:lnTo>
                  <a:lnTo>
                    <a:pt x="1195" y="4216"/>
                  </a:lnTo>
                  <a:lnTo>
                    <a:pt x="1210" y="4168"/>
                  </a:lnTo>
                  <a:lnTo>
                    <a:pt x="1225" y="4123"/>
                  </a:lnTo>
                  <a:lnTo>
                    <a:pt x="1237" y="4080"/>
                  </a:lnTo>
                  <a:lnTo>
                    <a:pt x="1247" y="4038"/>
                  </a:lnTo>
                  <a:lnTo>
                    <a:pt x="1257" y="3999"/>
                  </a:lnTo>
                  <a:lnTo>
                    <a:pt x="1265" y="3962"/>
                  </a:lnTo>
                  <a:lnTo>
                    <a:pt x="1273" y="3926"/>
                  </a:lnTo>
                  <a:lnTo>
                    <a:pt x="1279" y="3891"/>
                  </a:lnTo>
                  <a:lnTo>
                    <a:pt x="1283" y="3857"/>
                  </a:lnTo>
                  <a:lnTo>
                    <a:pt x="1286" y="3823"/>
                  </a:lnTo>
                  <a:lnTo>
                    <a:pt x="1289" y="3789"/>
                  </a:lnTo>
                  <a:lnTo>
                    <a:pt x="1289" y="3755"/>
                  </a:lnTo>
                  <a:lnTo>
                    <a:pt x="1289" y="3722"/>
                  </a:lnTo>
                  <a:lnTo>
                    <a:pt x="1288" y="3686"/>
                  </a:lnTo>
                  <a:lnTo>
                    <a:pt x="1286" y="3650"/>
                  </a:lnTo>
                  <a:lnTo>
                    <a:pt x="1282" y="3613"/>
                  </a:lnTo>
                  <a:lnTo>
                    <a:pt x="1278" y="3575"/>
                  </a:lnTo>
                  <a:lnTo>
                    <a:pt x="1272" y="3534"/>
                  </a:lnTo>
                  <a:lnTo>
                    <a:pt x="1265" y="3491"/>
                  </a:lnTo>
                  <a:lnTo>
                    <a:pt x="1257" y="3445"/>
                  </a:lnTo>
                  <a:lnTo>
                    <a:pt x="1239" y="3346"/>
                  </a:lnTo>
                  <a:lnTo>
                    <a:pt x="1217" y="3234"/>
                  </a:lnTo>
                  <a:lnTo>
                    <a:pt x="1192" y="3105"/>
                  </a:lnTo>
                  <a:lnTo>
                    <a:pt x="1163" y="2959"/>
                  </a:lnTo>
                  <a:lnTo>
                    <a:pt x="1199" y="2949"/>
                  </a:lnTo>
                  <a:lnTo>
                    <a:pt x="1236" y="2941"/>
                  </a:lnTo>
                  <a:lnTo>
                    <a:pt x="1274" y="2935"/>
                  </a:lnTo>
                  <a:lnTo>
                    <a:pt x="1311" y="2931"/>
                  </a:lnTo>
                  <a:lnTo>
                    <a:pt x="1350" y="2930"/>
                  </a:lnTo>
                  <a:lnTo>
                    <a:pt x="1389" y="2931"/>
                  </a:lnTo>
                  <a:lnTo>
                    <a:pt x="1429" y="2934"/>
                  </a:lnTo>
                  <a:lnTo>
                    <a:pt x="1469" y="2939"/>
                  </a:lnTo>
                  <a:lnTo>
                    <a:pt x="1509" y="2946"/>
                  </a:lnTo>
                  <a:lnTo>
                    <a:pt x="1550" y="2956"/>
                  </a:lnTo>
                  <a:lnTo>
                    <a:pt x="1591" y="2968"/>
                  </a:lnTo>
                  <a:lnTo>
                    <a:pt x="1632" y="2984"/>
                  </a:lnTo>
                  <a:lnTo>
                    <a:pt x="1674" y="3001"/>
                  </a:lnTo>
                  <a:lnTo>
                    <a:pt x="1715" y="3020"/>
                  </a:lnTo>
                  <a:lnTo>
                    <a:pt x="1757" y="3043"/>
                  </a:lnTo>
                  <a:lnTo>
                    <a:pt x="1797" y="3067"/>
                  </a:lnTo>
                  <a:lnTo>
                    <a:pt x="1839" y="3095"/>
                  </a:lnTo>
                  <a:lnTo>
                    <a:pt x="1880" y="3124"/>
                  </a:lnTo>
                  <a:lnTo>
                    <a:pt x="1920" y="3157"/>
                  </a:lnTo>
                  <a:lnTo>
                    <a:pt x="1961" y="3193"/>
                  </a:lnTo>
                  <a:lnTo>
                    <a:pt x="2001" y="3231"/>
                  </a:lnTo>
                  <a:lnTo>
                    <a:pt x="2041" y="3270"/>
                  </a:lnTo>
                  <a:lnTo>
                    <a:pt x="2079" y="3314"/>
                  </a:lnTo>
                  <a:lnTo>
                    <a:pt x="2117" y="3360"/>
                  </a:lnTo>
                  <a:lnTo>
                    <a:pt x="2155" y="3408"/>
                  </a:lnTo>
                  <a:lnTo>
                    <a:pt x="2192" y="3460"/>
                  </a:lnTo>
                  <a:lnTo>
                    <a:pt x="2228" y="3514"/>
                  </a:lnTo>
                  <a:lnTo>
                    <a:pt x="2264" y="3572"/>
                  </a:lnTo>
                  <a:lnTo>
                    <a:pt x="2299" y="3632"/>
                  </a:lnTo>
                  <a:lnTo>
                    <a:pt x="2332" y="3694"/>
                  </a:lnTo>
                  <a:lnTo>
                    <a:pt x="2364" y="3760"/>
                  </a:lnTo>
                  <a:lnTo>
                    <a:pt x="2396" y="3829"/>
                  </a:lnTo>
                  <a:lnTo>
                    <a:pt x="2431" y="3674"/>
                  </a:lnTo>
                  <a:lnTo>
                    <a:pt x="2467" y="3523"/>
                  </a:lnTo>
                  <a:lnTo>
                    <a:pt x="2506" y="3376"/>
                  </a:lnTo>
                  <a:lnTo>
                    <a:pt x="2547" y="3233"/>
                  </a:lnTo>
                  <a:lnTo>
                    <a:pt x="2590" y="3093"/>
                  </a:lnTo>
                  <a:lnTo>
                    <a:pt x="2635" y="2957"/>
                  </a:lnTo>
                  <a:lnTo>
                    <a:pt x="2681" y="2825"/>
                  </a:lnTo>
                  <a:lnTo>
                    <a:pt x="2728" y="2696"/>
                  </a:lnTo>
                  <a:lnTo>
                    <a:pt x="2776" y="2569"/>
                  </a:lnTo>
                  <a:lnTo>
                    <a:pt x="2825" y="2446"/>
                  </a:lnTo>
                  <a:lnTo>
                    <a:pt x="2875" y="2324"/>
                  </a:lnTo>
                  <a:lnTo>
                    <a:pt x="2926" y="2206"/>
                  </a:lnTo>
                  <a:lnTo>
                    <a:pt x="2977" y="2089"/>
                  </a:lnTo>
                  <a:lnTo>
                    <a:pt x="3027" y="1975"/>
                  </a:lnTo>
                  <a:lnTo>
                    <a:pt x="3078" y="1862"/>
                  </a:lnTo>
                  <a:lnTo>
                    <a:pt x="3129" y="1751"/>
                  </a:lnTo>
                  <a:lnTo>
                    <a:pt x="3229" y="1531"/>
                  </a:lnTo>
                  <a:lnTo>
                    <a:pt x="3325" y="1316"/>
                  </a:lnTo>
                  <a:lnTo>
                    <a:pt x="3372" y="1209"/>
                  </a:lnTo>
                  <a:lnTo>
                    <a:pt x="3417" y="1102"/>
                  </a:lnTo>
                  <a:lnTo>
                    <a:pt x="3461" y="996"/>
                  </a:lnTo>
                  <a:lnTo>
                    <a:pt x="3503" y="889"/>
                  </a:lnTo>
                  <a:lnTo>
                    <a:pt x="3543" y="783"/>
                  </a:lnTo>
                  <a:lnTo>
                    <a:pt x="3581" y="676"/>
                  </a:lnTo>
                  <a:lnTo>
                    <a:pt x="3615" y="568"/>
                  </a:lnTo>
                  <a:lnTo>
                    <a:pt x="3648" y="458"/>
                  </a:lnTo>
                  <a:lnTo>
                    <a:pt x="3679" y="349"/>
                  </a:lnTo>
                  <a:lnTo>
                    <a:pt x="3705" y="238"/>
                  </a:lnTo>
                  <a:lnTo>
                    <a:pt x="3730" y="125"/>
                  </a:lnTo>
                  <a:lnTo>
                    <a:pt x="3750" y="10"/>
                  </a:lnTo>
                  <a:lnTo>
                    <a:pt x="3832" y="0"/>
                  </a:lnTo>
                  <a:lnTo>
                    <a:pt x="3906" y="2"/>
                  </a:lnTo>
                  <a:lnTo>
                    <a:pt x="3975" y="14"/>
                  </a:lnTo>
                  <a:lnTo>
                    <a:pt x="4037" y="38"/>
                  </a:lnTo>
                  <a:lnTo>
                    <a:pt x="4094" y="71"/>
                  </a:lnTo>
                  <a:lnTo>
                    <a:pt x="4146" y="112"/>
                  </a:lnTo>
                  <a:lnTo>
                    <a:pt x="4194" y="162"/>
                  </a:lnTo>
                  <a:lnTo>
                    <a:pt x="4238" y="220"/>
                  </a:lnTo>
                  <a:lnTo>
                    <a:pt x="4280" y="284"/>
                  </a:lnTo>
                  <a:lnTo>
                    <a:pt x="4319" y="353"/>
                  </a:lnTo>
                  <a:lnTo>
                    <a:pt x="4357" y="428"/>
                  </a:lnTo>
                  <a:lnTo>
                    <a:pt x="4392" y="507"/>
                  </a:lnTo>
                  <a:lnTo>
                    <a:pt x="4463" y="675"/>
                  </a:lnTo>
                  <a:lnTo>
                    <a:pt x="4536" y="850"/>
                  </a:lnTo>
                  <a:lnTo>
                    <a:pt x="4575" y="939"/>
                  </a:lnTo>
                  <a:lnTo>
                    <a:pt x="4616" y="1028"/>
                  </a:lnTo>
                  <a:lnTo>
                    <a:pt x="4660" y="1115"/>
                  </a:lnTo>
                  <a:lnTo>
                    <a:pt x="4707" y="1200"/>
                  </a:lnTo>
                  <a:lnTo>
                    <a:pt x="4759" y="1283"/>
                  </a:lnTo>
                  <a:lnTo>
                    <a:pt x="4814" y="1363"/>
                  </a:lnTo>
                  <a:lnTo>
                    <a:pt x="4876" y="1438"/>
                  </a:lnTo>
                  <a:lnTo>
                    <a:pt x="4943" y="1508"/>
                  </a:lnTo>
                  <a:lnTo>
                    <a:pt x="5016" y="1573"/>
                  </a:lnTo>
                  <a:lnTo>
                    <a:pt x="5096" y="1630"/>
                  </a:lnTo>
                  <a:lnTo>
                    <a:pt x="5184" y="1681"/>
                  </a:lnTo>
                  <a:lnTo>
                    <a:pt x="5280" y="1724"/>
                  </a:lnTo>
                  <a:lnTo>
                    <a:pt x="5385" y="1758"/>
                  </a:lnTo>
                  <a:lnTo>
                    <a:pt x="5500" y="1782"/>
                  </a:lnTo>
                  <a:lnTo>
                    <a:pt x="5623" y="1797"/>
                  </a:lnTo>
                  <a:lnTo>
                    <a:pt x="5758" y="1799"/>
                  </a:lnTo>
                  <a:lnTo>
                    <a:pt x="5570" y="2002"/>
                  </a:lnTo>
                  <a:lnTo>
                    <a:pt x="5400" y="2200"/>
                  </a:lnTo>
                  <a:lnTo>
                    <a:pt x="5247" y="2395"/>
                  </a:lnTo>
                  <a:lnTo>
                    <a:pt x="5111" y="2587"/>
                  </a:lnTo>
                  <a:lnTo>
                    <a:pt x="4991" y="2774"/>
                  </a:lnTo>
                  <a:lnTo>
                    <a:pt x="4887" y="2960"/>
                  </a:lnTo>
                  <a:lnTo>
                    <a:pt x="4797" y="3142"/>
                  </a:lnTo>
                  <a:lnTo>
                    <a:pt x="4721" y="3321"/>
                  </a:lnTo>
                  <a:lnTo>
                    <a:pt x="4659" y="3498"/>
                  </a:lnTo>
                  <a:lnTo>
                    <a:pt x="4610" y="3672"/>
                  </a:lnTo>
                  <a:lnTo>
                    <a:pt x="4574" y="3844"/>
                  </a:lnTo>
                  <a:lnTo>
                    <a:pt x="4550" y="4014"/>
                  </a:lnTo>
                  <a:lnTo>
                    <a:pt x="4536" y="4182"/>
                  </a:lnTo>
                  <a:lnTo>
                    <a:pt x="4533" y="4348"/>
                  </a:lnTo>
                  <a:lnTo>
                    <a:pt x="4542" y="4513"/>
                  </a:lnTo>
                  <a:lnTo>
                    <a:pt x="4559" y="4676"/>
                  </a:lnTo>
                  <a:lnTo>
                    <a:pt x="4584" y="4838"/>
                  </a:lnTo>
                  <a:lnTo>
                    <a:pt x="4619" y="4999"/>
                  </a:lnTo>
                  <a:lnTo>
                    <a:pt x="4662" y="5159"/>
                  </a:lnTo>
                  <a:lnTo>
                    <a:pt x="4711" y="5318"/>
                  </a:lnTo>
                  <a:lnTo>
                    <a:pt x="4767" y="5477"/>
                  </a:lnTo>
                  <a:lnTo>
                    <a:pt x="4830" y="5635"/>
                  </a:lnTo>
                  <a:lnTo>
                    <a:pt x="4898" y="5794"/>
                  </a:lnTo>
                  <a:lnTo>
                    <a:pt x="4971" y="5952"/>
                  </a:lnTo>
                  <a:lnTo>
                    <a:pt x="5047" y="6110"/>
                  </a:lnTo>
                  <a:lnTo>
                    <a:pt x="5128" y="6269"/>
                  </a:lnTo>
                  <a:lnTo>
                    <a:pt x="5212" y="6429"/>
                  </a:lnTo>
                  <a:lnTo>
                    <a:pt x="5298" y="6589"/>
                  </a:lnTo>
                  <a:lnTo>
                    <a:pt x="5476" y="6911"/>
                  </a:lnTo>
                  <a:lnTo>
                    <a:pt x="5657" y="7239"/>
                  </a:lnTo>
                  <a:lnTo>
                    <a:pt x="6890" y="7262"/>
                  </a:lnTo>
                  <a:lnTo>
                    <a:pt x="6823" y="7029"/>
                  </a:lnTo>
                  <a:lnTo>
                    <a:pt x="6763" y="6801"/>
                  </a:lnTo>
                  <a:lnTo>
                    <a:pt x="6709" y="6580"/>
                  </a:lnTo>
                  <a:lnTo>
                    <a:pt x="6663" y="6365"/>
                  </a:lnTo>
                  <a:lnTo>
                    <a:pt x="6624" y="6157"/>
                  </a:lnTo>
                  <a:lnTo>
                    <a:pt x="6591" y="5955"/>
                  </a:lnTo>
                  <a:lnTo>
                    <a:pt x="6566" y="5760"/>
                  </a:lnTo>
                  <a:lnTo>
                    <a:pt x="6547" y="5571"/>
                  </a:lnTo>
                  <a:lnTo>
                    <a:pt x="6536" y="5390"/>
                  </a:lnTo>
                  <a:lnTo>
                    <a:pt x="6532" y="5216"/>
                  </a:lnTo>
                  <a:lnTo>
                    <a:pt x="6534" y="5049"/>
                  </a:lnTo>
                  <a:lnTo>
                    <a:pt x="6542" y="4888"/>
                  </a:lnTo>
                  <a:lnTo>
                    <a:pt x="6559" y="4735"/>
                  </a:lnTo>
                  <a:lnTo>
                    <a:pt x="6580" y="4589"/>
                  </a:lnTo>
                  <a:lnTo>
                    <a:pt x="6610" y="4451"/>
                  </a:lnTo>
                  <a:lnTo>
                    <a:pt x="6644" y="4321"/>
                  </a:lnTo>
                  <a:lnTo>
                    <a:pt x="6687" y="4197"/>
                  </a:lnTo>
                  <a:lnTo>
                    <a:pt x="6735" y="4082"/>
                  </a:lnTo>
                  <a:lnTo>
                    <a:pt x="6790" y="3974"/>
                  </a:lnTo>
                  <a:lnTo>
                    <a:pt x="6852" y="3875"/>
                  </a:lnTo>
                  <a:lnTo>
                    <a:pt x="6920" y="3782"/>
                  </a:lnTo>
                  <a:lnTo>
                    <a:pt x="6995" y="3698"/>
                  </a:lnTo>
                  <a:lnTo>
                    <a:pt x="7074" y="3623"/>
                  </a:lnTo>
                  <a:lnTo>
                    <a:pt x="7162" y="3555"/>
                  </a:lnTo>
                  <a:lnTo>
                    <a:pt x="7255" y="3496"/>
                  </a:lnTo>
                  <a:lnTo>
                    <a:pt x="7354" y="3445"/>
                  </a:lnTo>
                  <a:lnTo>
                    <a:pt x="7459" y="3403"/>
                  </a:lnTo>
                  <a:lnTo>
                    <a:pt x="7572" y="3369"/>
                  </a:lnTo>
                  <a:lnTo>
                    <a:pt x="7689" y="3344"/>
                  </a:lnTo>
                  <a:lnTo>
                    <a:pt x="7813" y="3328"/>
                  </a:lnTo>
                  <a:lnTo>
                    <a:pt x="7943" y="3320"/>
                  </a:lnTo>
                  <a:lnTo>
                    <a:pt x="8079" y="3321"/>
                  </a:lnTo>
                  <a:lnTo>
                    <a:pt x="8242" y="3324"/>
                  </a:lnTo>
                  <a:lnTo>
                    <a:pt x="8401" y="3336"/>
                  </a:lnTo>
                  <a:lnTo>
                    <a:pt x="8558" y="3358"/>
                  </a:lnTo>
                  <a:lnTo>
                    <a:pt x="8712" y="3390"/>
                  </a:lnTo>
                  <a:lnTo>
                    <a:pt x="8865" y="3429"/>
                  </a:lnTo>
                  <a:lnTo>
                    <a:pt x="9015" y="3474"/>
                  </a:lnTo>
                  <a:lnTo>
                    <a:pt x="9163" y="3525"/>
                  </a:lnTo>
                  <a:lnTo>
                    <a:pt x="9311" y="3579"/>
                  </a:lnTo>
                  <a:lnTo>
                    <a:pt x="9458" y="3637"/>
                  </a:lnTo>
                  <a:lnTo>
                    <a:pt x="9605" y="3697"/>
                  </a:lnTo>
                  <a:lnTo>
                    <a:pt x="9752" y="3758"/>
                  </a:lnTo>
                  <a:lnTo>
                    <a:pt x="9899" y="3820"/>
                  </a:lnTo>
                  <a:lnTo>
                    <a:pt x="10047" y="3880"/>
                  </a:lnTo>
                  <a:lnTo>
                    <a:pt x="10196" y="3937"/>
                  </a:lnTo>
                  <a:lnTo>
                    <a:pt x="10346" y="3991"/>
                  </a:lnTo>
                  <a:lnTo>
                    <a:pt x="10500" y="4041"/>
                  </a:lnTo>
                  <a:lnTo>
                    <a:pt x="10655" y="4085"/>
                  </a:lnTo>
                  <a:lnTo>
                    <a:pt x="10812" y="4123"/>
                  </a:lnTo>
                  <a:lnTo>
                    <a:pt x="10972" y="4153"/>
                  </a:lnTo>
                  <a:lnTo>
                    <a:pt x="11137" y="4174"/>
                  </a:lnTo>
                  <a:lnTo>
                    <a:pt x="11304" y="4185"/>
                  </a:lnTo>
                  <a:lnTo>
                    <a:pt x="11476" y="4186"/>
                  </a:lnTo>
                  <a:lnTo>
                    <a:pt x="11653" y="4174"/>
                  </a:lnTo>
                  <a:lnTo>
                    <a:pt x="11833" y="4149"/>
                  </a:lnTo>
                  <a:lnTo>
                    <a:pt x="12019" y="4109"/>
                  </a:lnTo>
                  <a:lnTo>
                    <a:pt x="12211" y="4055"/>
                  </a:lnTo>
                  <a:lnTo>
                    <a:pt x="12409" y="3984"/>
                  </a:lnTo>
                  <a:lnTo>
                    <a:pt x="12614" y="3895"/>
                  </a:lnTo>
                  <a:lnTo>
                    <a:pt x="12825" y="3788"/>
                  </a:lnTo>
                  <a:lnTo>
                    <a:pt x="13042" y="3661"/>
                  </a:lnTo>
                  <a:lnTo>
                    <a:pt x="13268" y="3513"/>
                  </a:lnTo>
                  <a:lnTo>
                    <a:pt x="13501" y="3344"/>
                  </a:lnTo>
                  <a:lnTo>
                    <a:pt x="13597" y="3292"/>
                  </a:lnTo>
                  <a:lnTo>
                    <a:pt x="13693" y="3246"/>
                  </a:lnTo>
                  <a:lnTo>
                    <a:pt x="13788" y="3207"/>
                  </a:lnTo>
                  <a:lnTo>
                    <a:pt x="13883" y="3173"/>
                  </a:lnTo>
                  <a:lnTo>
                    <a:pt x="13978" y="3147"/>
                  </a:lnTo>
                  <a:lnTo>
                    <a:pt x="14071" y="3125"/>
                  </a:lnTo>
                  <a:lnTo>
                    <a:pt x="14165" y="3110"/>
                  </a:lnTo>
                  <a:lnTo>
                    <a:pt x="14258" y="3101"/>
                  </a:lnTo>
                  <a:lnTo>
                    <a:pt x="14350" y="3097"/>
                  </a:lnTo>
                  <a:lnTo>
                    <a:pt x="14442" y="3098"/>
                  </a:lnTo>
                  <a:lnTo>
                    <a:pt x="14532" y="3104"/>
                  </a:lnTo>
                  <a:lnTo>
                    <a:pt x="14623" y="3116"/>
                  </a:lnTo>
                  <a:lnTo>
                    <a:pt x="14713" y="3133"/>
                  </a:lnTo>
                  <a:lnTo>
                    <a:pt x="14803" y="3154"/>
                  </a:lnTo>
                  <a:lnTo>
                    <a:pt x="14892" y="3181"/>
                  </a:lnTo>
                  <a:lnTo>
                    <a:pt x="14981" y="3211"/>
                  </a:lnTo>
                  <a:lnTo>
                    <a:pt x="15069" y="3247"/>
                  </a:lnTo>
                  <a:lnTo>
                    <a:pt x="15156" y="3287"/>
                  </a:lnTo>
                  <a:lnTo>
                    <a:pt x="15243" y="3332"/>
                  </a:lnTo>
                  <a:lnTo>
                    <a:pt x="15330" y="3380"/>
                  </a:lnTo>
                  <a:lnTo>
                    <a:pt x="15416" y="3432"/>
                  </a:lnTo>
                  <a:lnTo>
                    <a:pt x="15502" y="3489"/>
                  </a:lnTo>
                  <a:lnTo>
                    <a:pt x="15586" y="3549"/>
                  </a:lnTo>
                  <a:lnTo>
                    <a:pt x="15670" y="3612"/>
                  </a:lnTo>
                  <a:lnTo>
                    <a:pt x="15754" y="3680"/>
                  </a:lnTo>
                  <a:lnTo>
                    <a:pt x="15838" y="3750"/>
                  </a:lnTo>
                  <a:lnTo>
                    <a:pt x="15920" y="3825"/>
                  </a:lnTo>
                  <a:lnTo>
                    <a:pt x="16003" y="3902"/>
                  </a:lnTo>
                  <a:lnTo>
                    <a:pt x="16085" y="3982"/>
                  </a:lnTo>
                  <a:lnTo>
                    <a:pt x="16165" y="4066"/>
                  </a:lnTo>
                  <a:lnTo>
                    <a:pt x="16246" y="4151"/>
                  </a:lnTo>
                  <a:lnTo>
                    <a:pt x="16327" y="4240"/>
                  </a:lnTo>
                  <a:lnTo>
                    <a:pt x="16237" y="4236"/>
                  </a:lnTo>
                  <a:lnTo>
                    <a:pt x="16149" y="4234"/>
                  </a:lnTo>
                  <a:lnTo>
                    <a:pt x="16061" y="4234"/>
                  </a:lnTo>
                  <a:lnTo>
                    <a:pt x="15974" y="4237"/>
                  </a:lnTo>
                  <a:lnTo>
                    <a:pt x="15888" y="4241"/>
                  </a:lnTo>
                  <a:lnTo>
                    <a:pt x="15802" y="4248"/>
                  </a:lnTo>
                  <a:lnTo>
                    <a:pt x="15717" y="4257"/>
                  </a:lnTo>
                  <a:lnTo>
                    <a:pt x="15633" y="4269"/>
                  </a:lnTo>
                  <a:lnTo>
                    <a:pt x="15551" y="4283"/>
                  </a:lnTo>
                  <a:lnTo>
                    <a:pt x="15468" y="4299"/>
                  </a:lnTo>
                  <a:lnTo>
                    <a:pt x="15387" y="4318"/>
                  </a:lnTo>
                  <a:lnTo>
                    <a:pt x="15307" y="4339"/>
                  </a:lnTo>
                  <a:lnTo>
                    <a:pt x="15227" y="4363"/>
                  </a:lnTo>
                  <a:lnTo>
                    <a:pt x="15148" y="4389"/>
                  </a:lnTo>
                  <a:lnTo>
                    <a:pt x="15071" y="4419"/>
                  </a:lnTo>
                  <a:lnTo>
                    <a:pt x="14994" y="4450"/>
                  </a:lnTo>
                  <a:lnTo>
                    <a:pt x="14917" y="4486"/>
                  </a:lnTo>
                  <a:lnTo>
                    <a:pt x="14843" y="4523"/>
                  </a:lnTo>
                  <a:lnTo>
                    <a:pt x="14769" y="4564"/>
                  </a:lnTo>
                  <a:lnTo>
                    <a:pt x="14696" y="4608"/>
                  </a:lnTo>
                  <a:lnTo>
                    <a:pt x="14624" y="4654"/>
                  </a:lnTo>
                  <a:lnTo>
                    <a:pt x="14554" y="4704"/>
                  </a:lnTo>
                  <a:lnTo>
                    <a:pt x="14483" y="4756"/>
                  </a:lnTo>
                  <a:lnTo>
                    <a:pt x="14415" y="4812"/>
                  </a:lnTo>
                  <a:lnTo>
                    <a:pt x="14348" y="4870"/>
                  </a:lnTo>
                  <a:lnTo>
                    <a:pt x="14281" y="4932"/>
                  </a:lnTo>
                  <a:lnTo>
                    <a:pt x="14216" y="4997"/>
                  </a:lnTo>
                  <a:lnTo>
                    <a:pt x="14152" y="5067"/>
                  </a:lnTo>
                  <a:lnTo>
                    <a:pt x="14088" y="5138"/>
                  </a:lnTo>
                  <a:lnTo>
                    <a:pt x="14027" y="5214"/>
                  </a:lnTo>
                  <a:lnTo>
                    <a:pt x="13966" y="5293"/>
                  </a:lnTo>
                  <a:lnTo>
                    <a:pt x="13906" y="5375"/>
                  </a:lnTo>
                  <a:lnTo>
                    <a:pt x="13826" y="5469"/>
                  </a:lnTo>
                  <a:lnTo>
                    <a:pt x="13743" y="5558"/>
                  </a:lnTo>
                  <a:lnTo>
                    <a:pt x="13657" y="5645"/>
                  </a:lnTo>
                  <a:lnTo>
                    <a:pt x="13570" y="5726"/>
                  </a:lnTo>
                  <a:lnTo>
                    <a:pt x="13481" y="5805"/>
                  </a:lnTo>
                  <a:lnTo>
                    <a:pt x="13388" y="5879"/>
                  </a:lnTo>
                  <a:lnTo>
                    <a:pt x="13293" y="5949"/>
                  </a:lnTo>
                  <a:lnTo>
                    <a:pt x="13195" y="6014"/>
                  </a:lnTo>
                  <a:lnTo>
                    <a:pt x="13094" y="6075"/>
                  </a:lnTo>
                  <a:lnTo>
                    <a:pt x="12989" y="6130"/>
                  </a:lnTo>
                  <a:lnTo>
                    <a:pt x="12882" y="6180"/>
                  </a:lnTo>
                  <a:lnTo>
                    <a:pt x="12772" y="6225"/>
                  </a:lnTo>
                  <a:lnTo>
                    <a:pt x="12657" y="6265"/>
                  </a:lnTo>
                  <a:lnTo>
                    <a:pt x="12539" y="6298"/>
                  </a:lnTo>
                  <a:lnTo>
                    <a:pt x="12417" y="6325"/>
                  </a:lnTo>
                  <a:lnTo>
                    <a:pt x="12292" y="6347"/>
                  </a:lnTo>
                  <a:lnTo>
                    <a:pt x="12163" y="6361"/>
                  </a:lnTo>
                  <a:lnTo>
                    <a:pt x="12029" y="6369"/>
                  </a:lnTo>
                  <a:lnTo>
                    <a:pt x="11892" y="6370"/>
                  </a:lnTo>
                  <a:lnTo>
                    <a:pt x="11749" y="6364"/>
                  </a:lnTo>
                  <a:lnTo>
                    <a:pt x="11601" y="6351"/>
                  </a:lnTo>
                  <a:lnTo>
                    <a:pt x="11450" y="6331"/>
                  </a:lnTo>
                  <a:lnTo>
                    <a:pt x="11294" y="6302"/>
                  </a:lnTo>
                  <a:lnTo>
                    <a:pt x="11133" y="6266"/>
                  </a:lnTo>
                  <a:lnTo>
                    <a:pt x="10966" y="6221"/>
                  </a:lnTo>
                  <a:lnTo>
                    <a:pt x="10796" y="6168"/>
                  </a:lnTo>
                  <a:lnTo>
                    <a:pt x="10618" y="6107"/>
                  </a:lnTo>
                  <a:lnTo>
                    <a:pt x="10436" y="6038"/>
                  </a:lnTo>
                  <a:lnTo>
                    <a:pt x="10248" y="5958"/>
                  </a:lnTo>
                  <a:lnTo>
                    <a:pt x="10055" y="5870"/>
                  </a:lnTo>
                  <a:lnTo>
                    <a:pt x="9856" y="5773"/>
                  </a:lnTo>
                  <a:lnTo>
                    <a:pt x="9651" y="5666"/>
                  </a:lnTo>
                  <a:lnTo>
                    <a:pt x="9520" y="5600"/>
                  </a:lnTo>
                  <a:lnTo>
                    <a:pt x="9393" y="5540"/>
                  </a:lnTo>
                  <a:lnTo>
                    <a:pt x="9268" y="5487"/>
                  </a:lnTo>
                  <a:lnTo>
                    <a:pt x="9145" y="5441"/>
                  </a:lnTo>
                  <a:lnTo>
                    <a:pt x="9027" y="5401"/>
                  </a:lnTo>
                  <a:lnTo>
                    <a:pt x="8910" y="5367"/>
                  </a:lnTo>
                  <a:lnTo>
                    <a:pt x="8796" y="5340"/>
                  </a:lnTo>
                  <a:lnTo>
                    <a:pt x="8686" y="5319"/>
                  </a:lnTo>
                  <a:lnTo>
                    <a:pt x="8579" y="5306"/>
                  </a:lnTo>
                  <a:lnTo>
                    <a:pt x="8473" y="5299"/>
                  </a:lnTo>
                  <a:lnTo>
                    <a:pt x="8371" y="5298"/>
                  </a:lnTo>
                  <a:lnTo>
                    <a:pt x="8273" y="5304"/>
                  </a:lnTo>
                  <a:lnTo>
                    <a:pt x="8177" y="5316"/>
                  </a:lnTo>
                  <a:lnTo>
                    <a:pt x="8085" y="5336"/>
                  </a:lnTo>
                  <a:lnTo>
                    <a:pt x="7995" y="5363"/>
                  </a:lnTo>
                  <a:lnTo>
                    <a:pt x="7910" y="5397"/>
                  </a:lnTo>
                  <a:lnTo>
                    <a:pt x="7827" y="5436"/>
                  </a:lnTo>
                  <a:lnTo>
                    <a:pt x="7747" y="5484"/>
                  </a:lnTo>
                  <a:lnTo>
                    <a:pt x="7671" y="5538"/>
                  </a:lnTo>
                  <a:lnTo>
                    <a:pt x="7598" y="5601"/>
                  </a:lnTo>
                  <a:lnTo>
                    <a:pt x="7528" y="5669"/>
                  </a:lnTo>
                  <a:lnTo>
                    <a:pt x="7462" y="5746"/>
                  </a:lnTo>
                  <a:lnTo>
                    <a:pt x="7399" y="5828"/>
                  </a:lnTo>
                  <a:lnTo>
                    <a:pt x="7340" y="5919"/>
                  </a:lnTo>
                  <a:lnTo>
                    <a:pt x="7284" y="6017"/>
                  </a:lnTo>
                  <a:lnTo>
                    <a:pt x="7232" y="6122"/>
                  </a:lnTo>
                  <a:lnTo>
                    <a:pt x="7183" y="6235"/>
                  </a:lnTo>
                  <a:lnTo>
                    <a:pt x="7138" y="6355"/>
                  </a:lnTo>
                  <a:lnTo>
                    <a:pt x="7097" y="6483"/>
                  </a:lnTo>
                  <a:lnTo>
                    <a:pt x="7059" y="6618"/>
                  </a:lnTo>
                  <a:lnTo>
                    <a:pt x="7024" y="6761"/>
                  </a:lnTo>
                  <a:lnTo>
                    <a:pt x="6995" y="6911"/>
                  </a:lnTo>
                  <a:lnTo>
                    <a:pt x="7054" y="6808"/>
                  </a:lnTo>
                  <a:lnTo>
                    <a:pt x="7115" y="6709"/>
                  </a:lnTo>
                  <a:lnTo>
                    <a:pt x="7178" y="6614"/>
                  </a:lnTo>
                  <a:lnTo>
                    <a:pt x="7243" y="6523"/>
                  </a:lnTo>
                  <a:lnTo>
                    <a:pt x="7309" y="6438"/>
                  </a:lnTo>
                  <a:lnTo>
                    <a:pt x="7377" y="6356"/>
                  </a:lnTo>
                  <a:lnTo>
                    <a:pt x="7446" y="6279"/>
                  </a:lnTo>
                  <a:lnTo>
                    <a:pt x="7518" y="6207"/>
                  </a:lnTo>
                  <a:lnTo>
                    <a:pt x="7590" y="6139"/>
                  </a:lnTo>
                  <a:lnTo>
                    <a:pt x="7665" y="6076"/>
                  </a:lnTo>
                  <a:lnTo>
                    <a:pt x="7741" y="6017"/>
                  </a:lnTo>
                  <a:lnTo>
                    <a:pt x="7819" y="5964"/>
                  </a:lnTo>
                  <a:lnTo>
                    <a:pt x="7898" y="5915"/>
                  </a:lnTo>
                  <a:lnTo>
                    <a:pt x="7980" y="5871"/>
                  </a:lnTo>
                  <a:lnTo>
                    <a:pt x="8064" y="5832"/>
                  </a:lnTo>
                  <a:lnTo>
                    <a:pt x="8149" y="5799"/>
                  </a:lnTo>
                  <a:lnTo>
                    <a:pt x="8235" y="5770"/>
                  </a:lnTo>
                  <a:lnTo>
                    <a:pt x="8324" y="5747"/>
                  </a:lnTo>
                  <a:lnTo>
                    <a:pt x="8415" y="5727"/>
                  </a:lnTo>
                  <a:lnTo>
                    <a:pt x="8508" y="5714"/>
                  </a:lnTo>
                  <a:lnTo>
                    <a:pt x="8602" y="5706"/>
                  </a:lnTo>
                  <a:lnTo>
                    <a:pt x="8699" y="5704"/>
                  </a:lnTo>
                  <a:lnTo>
                    <a:pt x="8797" y="5706"/>
                  </a:lnTo>
                  <a:lnTo>
                    <a:pt x="8897" y="5714"/>
                  </a:lnTo>
                  <a:lnTo>
                    <a:pt x="8999" y="5727"/>
                  </a:lnTo>
                  <a:lnTo>
                    <a:pt x="9104" y="5747"/>
                  </a:lnTo>
                  <a:lnTo>
                    <a:pt x="9210" y="5771"/>
                  </a:lnTo>
                  <a:lnTo>
                    <a:pt x="9318" y="5802"/>
                  </a:lnTo>
                  <a:lnTo>
                    <a:pt x="9428" y="5838"/>
                  </a:lnTo>
                  <a:lnTo>
                    <a:pt x="9541" y="5879"/>
                  </a:lnTo>
                  <a:lnTo>
                    <a:pt x="9655" y="5926"/>
                  </a:lnTo>
                  <a:lnTo>
                    <a:pt x="9771" y="5979"/>
                  </a:lnTo>
                  <a:lnTo>
                    <a:pt x="9834" y="6018"/>
                  </a:lnTo>
                  <a:lnTo>
                    <a:pt x="9897" y="6055"/>
                  </a:lnTo>
                  <a:lnTo>
                    <a:pt x="9960" y="6091"/>
                  </a:lnTo>
                  <a:lnTo>
                    <a:pt x="10024" y="6125"/>
                  </a:lnTo>
                  <a:lnTo>
                    <a:pt x="10088" y="6159"/>
                  </a:lnTo>
                  <a:lnTo>
                    <a:pt x="10153" y="6191"/>
                  </a:lnTo>
                  <a:lnTo>
                    <a:pt x="10219" y="6221"/>
                  </a:lnTo>
                  <a:lnTo>
                    <a:pt x="10284" y="6251"/>
                  </a:lnTo>
                  <a:lnTo>
                    <a:pt x="10350" y="6278"/>
                  </a:lnTo>
                  <a:lnTo>
                    <a:pt x="10418" y="6305"/>
                  </a:lnTo>
                  <a:lnTo>
                    <a:pt x="10484" y="6331"/>
                  </a:lnTo>
                  <a:lnTo>
                    <a:pt x="10553" y="6354"/>
                  </a:lnTo>
                  <a:lnTo>
                    <a:pt x="10621" y="6376"/>
                  </a:lnTo>
                  <a:lnTo>
                    <a:pt x="10690" y="6398"/>
                  </a:lnTo>
                  <a:lnTo>
                    <a:pt x="10759" y="6417"/>
                  </a:lnTo>
                  <a:lnTo>
                    <a:pt x="10829" y="6437"/>
                  </a:lnTo>
                  <a:lnTo>
                    <a:pt x="10899" y="6453"/>
                  </a:lnTo>
                  <a:lnTo>
                    <a:pt x="10970" y="6469"/>
                  </a:lnTo>
                  <a:lnTo>
                    <a:pt x="11042" y="6483"/>
                  </a:lnTo>
                  <a:lnTo>
                    <a:pt x="11113" y="6496"/>
                  </a:lnTo>
                  <a:lnTo>
                    <a:pt x="11186" y="6507"/>
                  </a:lnTo>
                  <a:lnTo>
                    <a:pt x="11259" y="6517"/>
                  </a:lnTo>
                  <a:lnTo>
                    <a:pt x="11333" y="6525"/>
                  </a:lnTo>
                  <a:lnTo>
                    <a:pt x="11407" y="6533"/>
                  </a:lnTo>
                  <a:lnTo>
                    <a:pt x="11482" y="6538"/>
                  </a:lnTo>
                  <a:lnTo>
                    <a:pt x="11557" y="6543"/>
                  </a:lnTo>
                  <a:lnTo>
                    <a:pt x="11633" y="6545"/>
                  </a:lnTo>
                  <a:lnTo>
                    <a:pt x="11710" y="6546"/>
                  </a:lnTo>
                  <a:lnTo>
                    <a:pt x="11786" y="6546"/>
                  </a:lnTo>
                  <a:lnTo>
                    <a:pt x="11864" y="6544"/>
                  </a:lnTo>
                  <a:lnTo>
                    <a:pt x="11942" y="6541"/>
                  </a:lnTo>
                  <a:lnTo>
                    <a:pt x="12020" y="6536"/>
                  </a:lnTo>
                  <a:lnTo>
                    <a:pt x="11916" y="6574"/>
                  </a:lnTo>
                  <a:lnTo>
                    <a:pt x="11811" y="6606"/>
                  </a:lnTo>
                  <a:lnTo>
                    <a:pt x="11705" y="6633"/>
                  </a:lnTo>
                  <a:lnTo>
                    <a:pt x="11597" y="6652"/>
                  </a:lnTo>
                  <a:lnTo>
                    <a:pt x="11491" y="6666"/>
                  </a:lnTo>
                  <a:lnTo>
                    <a:pt x="11384" y="6677"/>
                  </a:lnTo>
                  <a:lnTo>
                    <a:pt x="11277" y="6681"/>
                  </a:lnTo>
                  <a:lnTo>
                    <a:pt x="11171" y="6681"/>
                  </a:lnTo>
                  <a:lnTo>
                    <a:pt x="11063" y="6677"/>
                  </a:lnTo>
                  <a:lnTo>
                    <a:pt x="10957" y="6668"/>
                  </a:lnTo>
                  <a:lnTo>
                    <a:pt x="10852" y="6656"/>
                  </a:lnTo>
                  <a:lnTo>
                    <a:pt x="10747" y="6641"/>
                  </a:lnTo>
                  <a:lnTo>
                    <a:pt x="10643" y="6623"/>
                  </a:lnTo>
                  <a:lnTo>
                    <a:pt x="10539" y="6603"/>
                  </a:lnTo>
                  <a:lnTo>
                    <a:pt x="10438" y="6581"/>
                  </a:lnTo>
                  <a:lnTo>
                    <a:pt x="10337" y="6556"/>
                  </a:lnTo>
                  <a:lnTo>
                    <a:pt x="10238" y="6530"/>
                  </a:lnTo>
                  <a:lnTo>
                    <a:pt x="10141" y="6502"/>
                  </a:lnTo>
                  <a:lnTo>
                    <a:pt x="10045" y="6474"/>
                  </a:lnTo>
                  <a:lnTo>
                    <a:pt x="9951" y="6445"/>
                  </a:lnTo>
                  <a:lnTo>
                    <a:pt x="9770" y="6387"/>
                  </a:lnTo>
                  <a:lnTo>
                    <a:pt x="9599" y="6331"/>
                  </a:lnTo>
                  <a:lnTo>
                    <a:pt x="9517" y="6304"/>
                  </a:lnTo>
                  <a:lnTo>
                    <a:pt x="9438" y="6278"/>
                  </a:lnTo>
                  <a:lnTo>
                    <a:pt x="9363" y="6255"/>
                  </a:lnTo>
                  <a:lnTo>
                    <a:pt x="9289" y="6233"/>
                  </a:lnTo>
                  <a:lnTo>
                    <a:pt x="9220" y="6213"/>
                  </a:lnTo>
                  <a:lnTo>
                    <a:pt x="9155" y="6197"/>
                  </a:lnTo>
                  <a:lnTo>
                    <a:pt x="9092" y="6184"/>
                  </a:lnTo>
                  <a:lnTo>
                    <a:pt x="9033" y="6173"/>
                  </a:lnTo>
                  <a:lnTo>
                    <a:pt x="8970" y="6161"/>
                  </a:lnTo>
                  <a:lnTo>
                    <a:pt x="8906" y="6152"/>
                  </a:lnTo>
                  <a:lnTo>
                    <a:pt x="8842" y="6146"/>
                  </a:lnTo>
                  <a:lnTo>
                    <a:pt x="8778" y="6141"/>
                  </a:lnTo>
                  <a:lnTo>
                    <a:pt x="8712" y="6140"/>
                  </a:lnTo>
                  <a:lnTo>
                    <a:pt x="8647" y="6141"/>
                  </a:lnTo>
                  <a:lnTo>
                    <a:pt x="8582" y="6145"/>
                  </a:lnTo>
                  <a:lnTo>
                    <a:pt x="8516" y="6151"/>
                  </a:lnTo>
                  <a:lnTo>
                    <a:pt x="8452" y="6160"/>
                  </a:lnTo>
                  <a:lnTo>
                    <a:pt x="8387" y="6172"/>
                  </a:lnTo>
                  <a:lnTo>
                    <a:pt x="8322" y="6188"/>
                  </a:lnTo>
                  <a:lnTo>
                    <a:pt x="8258" y="6205"/>
                  </a:lnTo>
                  <a:lnTo>
                    <a:pt x="8195" y="6225"/>
                  </a:lnTo>
                  <a:lnTo>
                    <a:pt x="8132" y="6249"/>
                  </a:lnTo>
                  <a:lnTo>
                    <a:pt x="8070" y="6275"/>
                  </a:lnTo>
                  <a:lnTo>
                    <a:pt x="8009" y="6305"/>
                  </a:lnTo>
                  <a:lnTo>
                    <a:pt x="7949" y="6338"/>
                  </a:lnTo>
                  <a:lnTo>
                    <a:pt x="7890" y="6373"/>
                  </a:lnTo>
                  <a:lnTo>
                    <a:pt x="7833" y="6412"/>
                  </a:lnTo>
                  <a:lnTo>
                    <a:pt x="7777" y="6454"/>
                  </a:lnTo>
                  <a:lnTo>
                    <a:pt x="7723" y="6500"/>
                  </a:lnTo>
                  <a:lnTo>
                    <a:pt x="7670" y="6548"/>
                  </a:lnTo>
                  <a:lnTo>
                    <a:pt x="7618" y="6599"/>
                  </a:lnTo>
                  <a:lnTo>
                    <a:pt x="7569" y="6654"/>
                  </a:lnTo>
                  <a:lnTo>
                    <a:pt x="7522" y="6712"/>
                  </a:lnTo>
                  <a:lnTo>
                    <a:pt x="7476" y="6774"/>
                  </a:lnTo>
                  <a:lnTo>
                    <a:pt x="7433" y="6839"/>
                  </a:lnTo>
                  <a:lnTo>
                    <a:pt x="7392" y="6907"/>
                  </a:lnTo>
                  <a:lnTo>
                    <a:pt x="7353" y="6979"/>
                  </a:lnTo>
                  <a:lnTo>
                    <a:pt x="7317" y="7054"/>
                  </a:lnTo>
                  <a:lnTo>
                    <a:pt x="7284" y="7133"/>
                  </a:lnTo>
                  <a:lnTo>
                    <a:pt x="7253" y="7215"/>
                  </a:lnTo>
                  <a:lnTo>
                    <a:pt x="7270" y="7406"/>
                  </a:lnTo>
                  <a:lnTo>
                    <a:pt x="7610" y="7400"/>
                  </a:lnTo>
                  <a:lnTo>
                    <a:pt x="7586" y="7858"/>
                  </a:lnTo>
                  <a:lnTo>
                    <a:pt x="7534" y="7930"/>
                  </a:lnTo>
                  <a:lnTo>
                    <a:pt x="7242" y="8039"/>
                  </a:lnTo>
                  <a:lnTo>
                    <a:pt x="7241" y="8034"/>
                  </a:lnTo>
                  <a:lnTo>
                    <a:pt x="7241" y="8031"/>
                  </a:lnTo>
                  <a:lnTo>
                    <a:pt x="7240" y="8031"/>
                  </a:lnTo>
                  <a:lnTo>
                    <a:pt x="7240" y="8033"/>
                  </a:lnTo>
                  <a:lnTo>
                    <a:pt x="7240" y="8045"/>
                  </a:lnTo>
                  <a:lnTo>
                    <a:pt x="7241" y="8066"/>
                  </a:lnTo>
                  <a:lnTo>
                    <a:pt x="7243" y="8129"/>
                  </a:lnTo>
                  <a:lnTo>
                    <a:pt x="7247" y="8214"/>
                  </a:lnTo>
                  <a:lnTo>
                    <a:pt x="7252" y="8311"/>
                  </a:lnTo>
                  <a:lnTo>
                    <a:pt x="7257" y="8412"/>
                  </a:lnTo>
                  <a:lnTo>
                    <a:pt x="7262" y="8508"/>
                  </a:lnTo>
                  <a:lnTo>
                    <a:pt x="7266" y="8590"/>
                  </a:lnTo>
                  <a:lnTo>
                    <a:pt x="7377" y="8631"/>
                  </a:lnTo>
                  <a:lnTo>
                    <a:pt x="7484" y="8675"/>
                  </a:lnTo>
                  <a:lnTo>
                    <a:pt x="7588" y="8720"/>
                  </a:lnTo>
                  <a:lnTo>
                    <a:pt x="7689" y="8766"/>
                  </a:lnTo>
                  <a:lnTo>
                    <a:pt x="7788" y="8815"/>
                  </a:lnTo>
                  <a:lnTo>
                    <a:pt x="7884" y="8864"/>
                  </a:lnTo>
                  <a:lnTo>
                    <a:pt x="7977" y="8915"/>
                  </a:lnTo>
                  <a:lnTo>
                    <a:pt x="8067" y="8967"/>
                  </a:lnTo>
                  <a:lnTo>
                    <a:pt x="8155" y="9020"/>
                  </a:lnTo>
                  <a:lnTo>
                    <a:pt x="8239" y="9075"/>
                  </a:lnTo>
                  <a:lnTo>
                    <a:pt x="8320" y="9131"/>
                  </a:lnTo>
                  <a:lnTo>
                    <a:pt x="8399" y="9187"/>
                  </a:lnTo>
                  <a:lnTo>
                    <a:pt x="8475" y="9246"/>
                  </a:lnTo>
                  <a:lnTo>
                    <a:pt x="8548" y="9305"/>
                  </a:lnTo>
                  <a:lnTo>
                    <a:pt x="8618" y="9365"/>
                  </a:lnTo>
                  <a:lnTo>
                    <a:pt x="8686" y="9425"/>
                  </a:lnTo>
                  <a:lnTo>
                    <a:pt x="8750" y="9488"/>
                  </a:lnTo>
                  <a:lnTo>
                    <a:pt x="8811" y="9550"/>
                  </a:lnTo>
                  <a:lnTo>
                    <a:pt x="8871" y="9613"/>
                  </a:lnTo>
                  <a:lnTo>
                    <a:pt x="8926" y="9676"/>
                  </a:lnTo>
                  <a:lnTo>
                    <a:pt x="8979" y="9742"/>
                  </a:lnTo>
                  <a:lnTo>
                    <a:pt x="9030" y="9806"/>
                  </a:lnTo>
                  <a:lnTo>
                    <a:pt x="9077" y="9871"/>
                  </a:lnTo>
                  <a:lnTo>
                    <a:pt x="9121" y="9938"/>
                  </a:lnTo>
                  <a:lnTo>
                    <a:pt x="9163" y="10004"/>
                  </a:lnTo>
                  <a:lnTo>
                    <a:pt x="9202" y="10070"/>
                  </a:lnTo>
                  <a:lnTo>
                    <a:pt x="9237" y="10138"/>
                  </a:lnTo>
                  <a:lnTo>
                    <a:pt x="9271" y="10204"/>
                  </a:lnTo>
                  <a:lnTo>
                    <a:pt x="9301" y="10271"/>
                  </a:lnTo>
                  <a:lnTo>
                    <a:pt x="9328" y="10339"/>
                  </a:lnTo>
                  <a:lnTo>
                    <a:pt x="9353" y="10406"/>
                  </a:lnTo>
                  <a:lnTo>
                    <a:pt x="9374" y="10474"/>
                  </a:lnTo>
                  <a:lnTo>
                    <a:pt x="9274" y="10308"/>
                  </a:lnTo>
                  <a:lnTo>
                    <a:pt x="9165" y="10150"/>
                  </a:lnTo>
                  <a:lnTo>
                    <a:pt x="9047" y="10000"/>
                  </a:lnTo>
                  <a:lnTo>
                    <a:pt x="8921" y="9857"/>
                  </a:lnTo>
                  <a:lnTo>
                    <a:pt x="8787" y="9723"/>
                  </a:lnTo>
                  <a:lnTo>
                    <a:pt x="8645" y="9598"/>
                  </a:lnTo>
                  <a:lnTo>
                    <a:pt x="8497" y="9481"/>
                  </a:lnTo>
                  <a:lnTo>
                    <a:pt x="8343" y="9374"/>
                  </a:lnTo>
                  <a:lnTo>
                    <a:pt x="8182" y="9276"/>
                  </a:lnTo>
                  <a:lnTo>
                    <a:pt x="8017" y="9187"/>
                  </a:lnTo>
                  <a:lnTo>
                    <a:pt x="7847" y="9110"/>
                  </a:lnTo>
                  <a:lnTo>
                    <a:pt x="7673" y="9043"/>
                  </a:lnTo>
                  <a:lnTo>
                    <a:pt x="7494" y="8986"/>
                  </a:lnTo>
                  <a:lnTo>
                    <a:pt x="7313" y="8940"/>
                  </a:lnTo>
                  <a:lnTo>
                    <a:pt x="7129" y="8907"/>
                  </a:lnTo>
                  <a:lnTo>
                    <a:pt x="6943" y="8884"/>
                  </a:lnTo>
                  <a:lnTo>
                    <a:pt x="6755" y="8873"/>
                  </a:lnTo>
                  <a:lnTo>
                    <a:pt x="6566" y="8875"/>
                  </a:lnTo>
                  <a:lnTo>
                    <a:pt x="6376" y="8889"/>
                  </a:lnTo>
                  <a:lnTo>
                    <a:pt x="6186" y="8917"/>
                  </a:lnTo>
                  <a:lnTo>
                    <a:pt x="5997" y="8958"/>
                  </a:lnTo>
                  <a:lnTo>
                    <a:pt x="5808" y="9012"/>
                  </a:lnTo>
                  <a:lnTo>
                    <a:pt x="5620" y="9080"/>
                  </a:lnTo>
                  <a:lnTo>
                    <a:pt x="5435" y="9163"/>
                  </a:lnTo>
                  <a:lnTo>
                    <a:pt x="5251" y="9260"/>
                  </a:lnTo>
                  <a:lnTo>
                    <a:pt x="5072" y="9371"/>
                  </a:lnTo>
                  <a:lnTo>
                    <a:pt x="4895" y="9499"/>
                  </a:lnTo>
                  <a:lnTo>
                    <a:pt x="4721" y="9641"/>
                  </a:lnTo>
                  <a:lnTo>
                    <a:pt x="4553" y="9799"/>
                  </a:lnTo>
                  <a:lnTo>
                    <a:pt x="4389" y="9972"/>
                  </a:lnTo>
                  <a:lnTo>
                    <a:pt x="4231" y="10163"/>
                  </a:lnTo>
                  <a:lnTo>
                    <a:pt x="4079" y="10370"/>
                  </a:lnTo>
                  <a:lnTo>
                    <a:pt x="4034" y="10442"/>
                  </a:lnTo>
                  <a:lnTo>
                    <a:pt x="3991" y="10516"/>
                  </a:lnTo>
                  <a:lnTo>
                    <a:pt x="3950" y="10595"/>
                  </a:lnTo>
                  <a:lnTo>
                    <a:pt x="3912" y="10678"/>
                  </a:lnTo>
                  <a:lnTo>
                    <a:pt x="3876" y="10763"/>
                  </a:lnTo>
                  <a:lnTo>
                    <a:pt x="3842" y="10852"/>
                  </a:lnTo>
                  <a:lnTo>
                    <a:pt x="3811" y="10944"/>
                  </a:lnTo>
                  <a:lnTo>
                    <a:pt x="3784" y="11040"/>
                  </a:lnTo>
                  <a:lnTo>
                    <a:pt x="3759" y="11138"/>
                  </a:lnTo>
                  <a:lnTo>
                    <a:pt x="3738" y="11238"/>
                  </a:lnTo>
                  <a:lnTo>
                    <a:pt x="3720" y="11342"/>
                  </a:lnTo>
                  <a:lnTo>
                    <a:pt x="3706" y="11448"/>
                  </a:lnTo>
                  <a:lnTo>
                    <a:pt x="3696" y="11557"/>
                  </a:lnTo>
                  <a:lnTo>
                    <a:pt x="3690" y="11668"/>
                  </a:lnTo>
                  <a:lnTo>
                    <a:pt x="3689" y="11780"/>
                  </a:lnTo>
                  <a:lnTo>
                    <a:pt x="3691" y="11895"/>
                  </a:lnTo>
                  <a:lnTo>
                    <a:pt x="3698" y="12012"/>
                  </a:lnTo>
                  <a:lnTo>
                    <a:pt x="3710" y="12131"/>
                  </a:lnTo>
                  <a:lnTo>
                    <a:pt x="3727" y="12251"/>
                  </a:lnTo>
                  <a:lnTo>
                    <a:pt x="3749" y="12373"/>
                  </a:lnTo>
                  <a:lnTo>
                    <a:pt x="3776" y="12496"/>
                  </a:lnTo>
                  <a:lnTo>
                    <a:pt x="3808" y="12620"/>
                  </a:lnTo>
                  <a:lnTo>
                    <a:pt x="3847" y="12746"/>
                  </a:lnTo>
                  <a:lnTo>
                    <a:pt x="3891" y="12872"/>
                  </a:lnTo>
                  <a:lnTo>
                    <a:pt x="3941" y="13000"/>
                  </a:lnTo>
                  <a:lnTo>
                    <a:pt x="3997" y="13128"/>
                  </a:lnTo>
                  <a:lnTo>
                    <a:pt x="4061" y="13257"/>
                  </a:lnTo>
                  <a:lnTo>
                    <a:pt x="4130" y="13386"/>
                  </a:lnTo>
                  <a:lnTo>
                    <a:pt x="4206" y="13515"/>
                  </a:lnTo>
                  <a:lnTo>
                    <a:pt x="4288" y="13646"/>
                  </a:lnTo>
                  <a:lnTo>
                    <a:pt x="4378" y="13776"/>
                  </a:lnTo>
                  <a:lnTo>
                    <a:pt x="4476" y="13906"/>
                  </a:lnTo>
                  <a:lnTo>
                    <a:pt x="4378" y="13831"/>
                  </a:lnTo>
                  <a:lnTo>
                    <a:pt x="4287" y="13755"/>
                  </a:lnTo>
                  <a:lnTo>
                    <a:pt x="4202" y="13680"/>
                  </a:lnTo>
                  <a:lnTo>
                    <a:pt x="4122" y="13603"/>
                  </a:lnTo>
                  <a:lnTo>
                    <a:pt x="4047" y="13526"/>
                  </a:lnTo>
                  <a:lnTo>
                    <a:pt x="3978" y="13448"/>
                  </a:lnTo>
                  <a:lnTo>
                    <a:pt x="3914" y="13368"/>
                  </a:lnTo>
                  <a:lnTo>
                    <a:pt x="3854" y="13290"/>
                  </a:lnTo>
                  <a:lnTo>
                    <a:pt x="3799" y="13210"/>
                  </a:lnTo>
                  <a:lnTo>
                    <a:pt x="3748" y="13129"/>
                  </a:lnTo>
                  <a:lnTo>
                    <a:pt x="3701" y="13048"/>
                  </a:lnTo>
                  <a:lnTo>
                    <a:pt x="3659" y="12966"/>
                  </a:lnTo>
                  <a:lnTo>
                    <a:pt x="3620" y="12883"/>
                  </a:lnTo>
                  <a:lnTo>
                    <a:pt x="3585" y="12801"/>
                  </a:lnTo>
                  <a:lnTo>
                    <a:pt x="3553" y="12717"/>
                  </a:lnTo>
                  <a:lnTo>
                    <a:pt x="3524" y="12632"/>
                  </a:lnTo>
                  <a:lnTo>
                    <a:pt x="3499" y="12548"/>
                  </a:lnTo>
                  <a:lnTo>
                    <a:pt x="3476" y="12462"/>
                  </a:lnTo>
                  <a:lnTo>
                    <a:pt x="3456" y="12376"/>
                  </a:lnTo>
                  <a:lnTo>
                    <a:pt x="3439" y="12289"/>
                  </a:lnTo>
                  <a:lnTo>
                    <a:pt x="3422" y="12202"/>
                  </a:lnTo>
                  <a:lnTo>
                    <a:pt x="3409" y="12114"/>
                  </a:lnTo>
                  <a:lnTo>
                    <a:pt x="3397" y="12025"/>
                  </a:lnTo>
                  <a:lnTo>
                    <a:pt x="3387" y="11936"/>
                  </a:lnTo>
                  <a:lnTo>
                    <a:pt x="3378" y="11846"/>
                  </a:lnTo>
                  <a:lnTo>
                    <a:pt x="3370" y="11756"/>
                  </a:lnTo>
                  <a:lnTo>
                    <a:pt x="3364" y="11665"/>
                  </a:lnTo>
                  <a:lnTo>
                    <a:pt x="3358" y="11573"/>
                  </a:lnTo>
                  <a:lnTo>
                    <a:pt x="3349" y="11388"/>
                  </a:lnTo>
                  <a:lnTo>
                    <a:pt x="3340" y="11200"/>
                  </a:lnTo>
                  <a:lnTo>
                    <a:pt x="3294" y="11510"/>
                  </a:lnTo>
                  <a:lnTo>
                    <a:pt x="3273" y="11807"/>
                  </a:lnTo>
                  <a:lnTo>
                    <a:pt x="3277" y="12090"/>
                  </a:lnTo>
                  <a:lnTo>
                    <a:pt x="3305" y="12363"/>
                  </a:lnTo>
                  <a:lnTo>
                    <a:pt x="3354" y="12621"/>
                  </a:lnTo>
                  <a:lnTo>
                    <a:pt x="3424" y="12867"/>
                  </a:lnTo>
                  <a:lnTo>
                    <a:pt x="3515" y="13099"/>
                  </a:lnTo>
                  <a:lnTo>
                    <a:pt x="3625" y="13318"/>
                  </a:lnTo>
                  <a:lnTo>
                    <a:pt x="3750" y="13523"/>
                  </a:lnTo>
                  <a:lnTo>
                    <a:pt x="3893" y="13714"/>
                  </a:lnTo>
                  <a:lnTo>
                    <a:pt x="4051" y="13892"/>
                  </a:lnTo>
                  <a:lnTo>
                    <a:pt x="4223" y="14056"/>
                  </a:lnTo>
                  <a:lnTo>
                    <a:pt x="4407" y="14205"/>
                  </a:lnTo>
                  <a:lnTo>
                    <a:pt x="4602" y="14340"/>
                  </a:lnTo>
                  <a:lnTo>
                    <a:pt x="4808" y="14460"/>
                  </a:lnTo>
                  <a:lnTo>
                    <a:pt x="5024" y="14567"/>
                  </a:lnTo>
                  <a:lnTo>
                    <a:pt x="5246" y="14657"/>
                  </a:lnTo>
                  <a:lnTo>
                    <a:pt x="5476" y="14733"/>
                  </a:lnTo>
                  <a:lnTo>
                    <a:pt x="5711" y="14793"/>
                  </a:lnTo>
                  <a:lnTo>
                    <a:pt x="5951" y="14839"/>
                  </a:lnTo>
                  <a:lnTo>
                    <a:pt x="6193" y="14869"/>
                  </a:lnTo>
                  <a:lnTo>
                    <a:pt x="6438" y="14882"/>
                  </a:lnTo>
                  <a:lnTo>
                    <a:pt x="6683" y="14881"/>
                  </a:lnTo>
                  <a:lnTo>
                    <a:pt x="6928" y="14863"/>
                  </a:lnTo>
                  <a:lnTo>
                    <a:pt x="7172" y="14829"/>
                  </a:lnTo>
                  <a:lnTo>
                    <a:pt x="7412" y="14778"/>
                  </a:lnTo>
                  <a:lnTo>
                    <a:pt x="7649" y="14712"/>
                  </a:lnTo>
                  <a:lnTo>
                    <a:pt x="7881" y="14628"/>
                  </a:lnTo>
                  <a:lnTo>
                    <a:pt x="8106" y="14528"/>
                  </a:lnTo>
                  <a:lnTo>
                    <a:pt x="8323" y="14410"/>
                  </a:lnTo>
                  <a:lnTo>
                    <a:pt x="8533" y="14276"/>
                  </a:lnTo>
                  <a:lnTo>
                    <a:pt x="8732" y="1412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4"/>
            <p:cNvSpPr/>
            <p:nvPr/>
          </p:nvSpPr>
          <p:spPr>
            <a:xfrm>
              <a:off x="368640" y="609840"/>
              <a:ext cx="167400" cy="173520"/>
            </a:xfrm>
            <a:custGeom>
              <a:avLst/>
              <a:gdLst/>
              <a:ahLst/>
              <a:rect l="l" t="t" r="r" b="b"/>
              <a:pathLst>
                <a:path w="3332" h="3469">
                  <a:moveTo>
                    <a:pt x="3332" y="3469"/>
                  </a:moveTo>
                  <a:lnTo>
                    <a:pt x="2437" y="3469"/>
                  </a:lnTo>
                  <a:lnTo>
                    <a:pt x="1304" y="1847"/>
                  </a:lnTo>
                  <a:lnTo>
                    <a:pt x="1273" y="1848"/>
                  </a:lnTo>
                  <a:lnTo>
                    <a:pt x="1243" y="1849"/>
                  </a:lnTo>
                  <a:lnTo>
                    <a:pt x="1216" y="1850"/>
                  </a:lnTo>
                  <a:lnTo>
                    <a:pt x="1190" y="1850"/>
                  </a:lnTo>
                  <a:lnTo>
                    <a:pt x="1165" y="1851"/>
                  </a:lnTo>
                  <a:lnTo>
                    <a:pt x="1141" y="1851"/>
                  </a:lnTo>
                  <a:lnTo>
                    <a:pt x="1120" y="1851"/>
                  </a:lnTo>
                  <a:lnTo>
                    <a:pt x="1098" y="1851"/>
                  </a:lnTo>
                  <a:lnTo>
                    <a:pt x="1083" y="1851"/>
                  </a:lnTo>
                  <a:lnTo>
                    <a:pt x="1066" y="1851"/>
                  </a:lnTo>
                  <a:lnTo>
                    <a:pt x="1048" y="1851"/>
                  </a:lnTo>
                  <a:lnTo>
                    <a:pt x="1030" y="1851"/>
                  </a:lnTo>
                  <a:lnTo>
                    <a:pt x="1011" y="1850"/>
                  </a:lnTo>
                  <a:lnTo>
                    <a:pt x="992" y="1849"/>
                  </a:lnTo>
                  <a:lnTo>
                    <a:pt x="973" y="1848"/>
                  </a:lnTo>
                  <a:lnTo>
                    <a:pt x="953" y="1847"/>
                  </a:lnTo>
                  <a:lnTo>
                    <a:pt x="953" y="2855"/>
                  </a:lnTo>
                  <a:lnTo>
                    <a:pt x="953" y="2895"/>
                  </a:lnTo>
                  <a:lnTo>
                    <a:pt x="954" y="2933"/>
                  </a:lnTo>
                  <a:lnTo>
                    <a:pt x="955" y="2969"/>
                  </a:lnTo>
                  <a:lnTo>
                    <a:pt x="957" y="3004"/>
                  </a:lnTo>
                  <a:lnTo>
                    <a:pt x="959" y="3035"/>
                  </a:lnTo>
                  <a:lnTo>
                    <a:pt x="962" y="3066"/>
                  </a:lnTo>
                  <a:lnTo>
                    <a:pt x="966" y="3093"/>
                  </a:lnTo>
                  <a:lnTo>
                    <a:pt x="971" y="3120"/>
                  </a:lnTo>
                  <a:lnTo>
                    <a:pt x="975" y="3144"/>
                  </a:lnTo>
                  <a:lnTo>
                    <a:pt x="980" y="3167"/>
                  </a:lnTo>
                  <a:lnTo>
                    <a:pt x="986" y="3188"/>
                  </a:lnTo>
                  <a:lnTo>
                    <a:pt x="992" y="3207"/>
                  </a:lnTo>
                  <a:lnTo>
                    <a:pt x="998" y="3223"/>
                  </a:lnTo>
                  <a:lnTo>
                    <a:pt x="1006" y="3238"/>
                  </a:lnTo>
                  <a:lnTo>
                    <a:pt x="1013" y="3251"/>
                  </a:lnTo>
                  <a:lnTo>
                    <a:pt x="1022" y="3262"/>
                  </a:lnTo>
                  <a:lnTo>
                    <a:pt x="1034" y="3275"/>
                  </a:lnTo>
                  <a:lnTo>
                    <a:pt x="1047" y="3288"/>
                  </a:lnTo>
                  <a:lnTo>
                    <a:pt x="1060" y="3301"/>
                  </a:lnTo>
                  <a:lnTo>
                    <a:pt x="1075" y="3311"/>
                  </a:lnTo>
                  <a:lnTo>
                    <a:pt x="1090" y="3321"/>
                  </a:lnTo>
                  <a:lnTo>
                    <a:pt x="1105" y="3330"/>
                  </a:lnTo>
                  <a:lnTo>
                    <a:pt x="1123" y="3338"/>
                  </a:lnTo>
                  <a:lnTo>
                    <a:pt x="1140" y="3347"/>
                  </a:lnTo>
                  <a:lnTo>
                    <a:pt x="1157" y="3353"/>
                  </a:lnTo>
                  <a:lnTo>
                    <a:pt x="1176" y="3359"/>
                  </a:lnTo>
                  <a:lnTo>
                    <a:pt x="1195" y="3364"/>
                  </a:lnTo>
                  <a:lnTo>
                    <a:pt x="1216" y="3368"/>
                  </a:lnTo>
                  <a:lnTo>
                    <a:pt x="1236" y="3371"/>
                  </a:lnTo>
                  <a:lnTo>
                    <a:pt x="1259" y="3373"/>
                  </a:lnTo>
                  <a:lnTo>
                    <a:pt x="1280" y="3374"/>
                  </a:lnTo>
                  <a:lnTo>
                    <a:pt x="1304" y="3374"/>
                  </a:lnTo>
                  <a:lnTo>
                    <a:pt x="1435" y="3374"/>
                  </a:lnTo>
                  <a:lnTo>
                    <a:pt x="1435" y="3469"/>
                  </a:lnTo>
                  <a:lnTo>
                    <a:pt x="0" y="3469"/>
                  </a:lnTo>
                  <a:lnTo>
                    <a:pt x="0" y="3374"/>
                  </a:lnTo>
                  <a:lnTo>
                    <a:pt x="126" y="3374"/>
                  </a:lnTo>
                  <a:lnTo>
                    <a:pt x="152" y="3374"/>
                  </a:lnTo>
                  <a:lnTo>
                    <a:pt x="177" y="3372"/>
                  </a:lnTo>
                  <a:lnTo>
                    <a:pt x="202" y="3369"/>
                  </a:lnTo>
                  <a:lnTo>
                    <a:pt x="224" y="3366"/>
                  </a:lnTo>
                  <a:lnTo>
                    <a:pt x="247" y="3361"/>
                  </a:lnTo>
                  <a:lnTo>
                    <a:pt x="268" y="3355"/>
                  </a:lnTo>
                  <a:lnTo>
                    <a:pt x="288" y="3347"/>
                  </a:lnTo>
                  <a:lnTo>
                    <a:pt x="308" y="3338"/>
                  </a:lnTo>
                  <a:lnTo>
                    <a:pt x="326" y="3329"/>
                  </a:lnTo>
                  <a:lnTo>
                    <a:pt x="344" y="3318"/>
                  </a:lnTo>
                  <a:lnTo>
                    <a:pt x="361" y="3307"/>
                  </a:lnTo>
                  <a:lnTo>
                    <a:pt x="376" y="3293"/>
                  </a:lnTo>
                  <a:lnTo>
                    <a:pt x="391" y="3280"/>
                  </a:lnTo>
                  <a:lnTo>
                    <a:pt x="405" y="3265"/>
                  </a:lnTo>
                  <a:lnTo>
                    <a:pt x="417" y="3249"/>
                  </a:lnTo>
                  <a:lnTo>
                    <a:pt x="429" y="3231"/>
                  </a:lnTo>
                  <a:lnTo>
                    <a:pt x="435" y="3220"/>
                  </a:lnTo>
                  <a:lnTo>
                    <a:pt x="442" y="3208"/>
                  </a:lnTo>
                  <a:lnTo>
                    <a:pt x="447" y="3193"/>
                  </a:lnTo>
                  <a:lnTo>
                    <a:pt x="452" y="3178"/>
                  </a:lnTo>
                  <a:lnTo>
                    <a:pt x="457" y="3160"/>
                  </a:lnTo>
                  <a:lnTo>
                    <a:pt x="461" y="3140"/>
                  </a:lnTo>
                  <a:lnTo>
                    <a:pt x="465" y="3120"/>
                  </a:lnTo>
                  <a:lnTo>
                    <a:pt x="468" y="3097"/>
                  </a:lnTo>
                  <a:lnTo>
                    <a:pt x="471" y="3073"/>
                  </a:lnTo>
                  <a:lnTo>
                    <a:pt x="474" y="3046"/>
                  </a:lnTo>
                  <a:lnTo>
                    <a:pt x="476" y="3019"/>
                  </a:lnTo>
                  <a:lnTo>
                    <a:pt x="478" y="2989"/>
                  </a:lnTo>
                  <a:lnTo>
                    <a:pt x="480" y="2926"/>
                  </a:lnTo>
                  <a:lnTo>
                    <a:pt x="481" y="2855"/>
                  </a:lnTo>
                  <a:lnTo>
                    <a:pt x="481" y="613"/>
                  </a:lnTo>
                  <a:lnTo>
                    <a:pt x="481" y="573"/>
                  </a:lnTo>
                  <a:lnTo>
                    <a:pt x="480" y="536"/>
                  </a:lnTo>
                  <a:lnTo>
                    <a:pt x="479" y="500"/>
                  </a:lnTo>
                  <a:lnTo>
                    <a:pt x="477" y="465"/>
                  </a:lnTo>
                  <a:lnTo>
                    <a:pt x="474" y="433"/>
                  </a:lnTo>
                  <a:lnTo>
                    <a:pt x="471" y="403"/>
                  </a:lnTo>
                  <a:lnTo>
                    <a:pt x="468" y="374"/>
                  </a:lnTo>
                  <a:lnTo>
                    <a:pt x="464" y="348"/>
                  </a:lnTo>
                  <a:lnTo>
                    <a:pt x="460" y="324"/>
                  </a:lnTo>
                  <a:lnTo>
                    <a:pt x="454" y="302"/>
                  </a:lnTo>
                  <a:lnTo>
                    <a:pt x="449" y="280"/>
                  </a:lnTo>
                  <a:lnTo>
                    <a:pt x="443" y="262"/>
                  </a:lnTo>
                  <a:lnTo>
                    <a:pt x="435" y="246"/>
                  </a:lnTo>
                  <a:lnTo>
                    <a:pt x="428" y="231"/>
                  </a:lnTo>
                  <a:lnTo>
                    <a:pt x="421" y="218"/>
                  </a:lnTo>
                  <a:lnTo>
                    <a:pt x="412" y="208"/>
                  </a:lnTo>
                  <a:lnTo>
                    <a:pt x="400" y="194"/>
                  </a:lnTo>
                  <a:lnTo>
                    <a:pt x="386" y="181"/>
                  </a:lnTo>
                  <a:lnTo>
                    <a:pt x="373" y="169"/>
                  </a:lnTo>
                  <a:lnTo>
                    <a:pt x="359" y="158"/>
                  </a:lnTo>
                  <a:lnTo>
                    <a:pt x="344" y="148"/>
                  </a:lnTo>
                  <a:lnTo>
                    <a:pt x="327" y="138"/>
                  </a:lnTo>
                  <a:lnTo>
                    <a:pt x="310" y="130"/>
                  </a:lnTo>
                  <a:lnTo>
                    <a:pt x="292" y="123"/>
                  </a:lnTo>
                  <a:lnTo>
                    <a:pt x="274" y="116"/>
                  </a:lnTo>
                  <a:lnTo>
                    <a:pt x="255" y="111"/>
                  </a:lnTo>
                  <a:lnTo>
                    <a:pt x="235" y="106"/>
                  </a:lnTo>
                  <a:lnTo>
                    <a:pt x="215" y="102"/>
                  </a:lnTo>
                  <a:lnTo>
                    <a:pt x="193" y="99"/>
                  </a:lnTo>
                  <a:lnTo>
                    <a:pt x="172" y="97"/>
                  </a:lnTo>
                  <a:lnTo>
                    <a:pt x="149" y="96"/>
                  </a:lnTo>
                  <a:lnTo>
                    <a:pt x="126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220" y="0"/>
                  </a:lnTo>
                  <a:lnTo>
                    <a:pt x="1285" y="0"/>
                  </a:lnTo>
                  <a:lnTo>
                    <a:pt x="1349" y="1"/>
                  </a:lnTo>
                  <a:lnTo>
                    <a:pt x="1410" y="3"/>
                  </a:lnTo>
                  <a:lnTo>
                    <a:pt x="1469" y="5"/>
                  </a:lnTo>
                  <a:lnTo>
                    <a:pt x="1526" y="8"/>
                  </a:lnTo>
                  <a:lnTo>
                    <a:pt x="1580" y="11"/>
                  </a:lnTo>
                  <a:lnTo>
                    <a:pt x="1633" y="15"/>
                  </a:lnTo>
                  <a:lnTo>
                    <a:pt x="1683" y="20"/>
                  </a:lnTo>
                  <a:lnTo>
                    <a:pt x="1731" y="25"/>
                  </a:lnTo>
                  <a:lnTo>
                    <a:pt x="1777" y="31"/>
                  </a:lnTo>
                  <a:lnTo>
                    <a:pt x="1821" y="38"/>
                  </a:lnTo>
                  <a:lnTo>
                    <a:pt x="1862" y="46"/>
                  </a:lnTo>
                  <a:lnTo>
                    <a:pt x="1902" y="53"/>
                  </a:lnTo>
                  <a:lnTo>
                    <a:pt x="1939" y="62"/>
                  </a:lnTo>
                  <a:lnTo>
                    <a:pt x="1973" y="71"/>
                  </a:lnTo>
                  <a:lnTo>
                    <a:pt x="2006" y="80"/>
                  </a:lnTo>
                  <a:lnTo>
                    <a:pt x="2038" y="92"/>
                  </a:lnTo>
                  <a:lnTo>
                    <a:pt x="2068" y="103"/>
                  </a:lnTo>
                  <a:lnTo>
                    <a:pt x="2099" y="116"/>
                  </a:lnTo>
                  <a:lnTo>
                    <a:pt x="2129" y="129"/>
                  </a:lnTo>
                  <a:lnTo>
                    <a:pt x="2157" y="144"/>
                  </a:lnTo>
                  <a:lnTo>
                    <a:pt x="2186" y="160"/>
                  </a:lnTo>
                  <a:lnTo>
                    <a:pt x="2213" y="177"/>
                  </a:lnTo>
                  <a:lnTo>
                    <a:pt x="2240" y="195"/>
                  </a:lnTo>
                  <a:lnTo>
                    <a:pt x="2267" y="214"/>
                  </a:lnTo>
                  <a:lnTo>
                    <a:pt x="2293" y="233"/>
                  </a:lnTo>
                  <a:lnTo>
                    <a:pt x="2319" y="255"/>
                  </a:lnTo>
                  <a:lnTo>
                    <a:pt x="2343" y="277"/>
                  </a:lnTo>
                  <a:lnTo>
                    <a:pt x="2368" y="301"/>
                  </a:lnTo>
                  <a:lnTo>
                    <a:pt x="2391" y="325"/>
                  </a:lnTo>
                  <a:lnTo>
                    <a:pt x="2414" y="351"/>
                  </a:lnTo>
                  <a:lnTo>
                    <a:pt x="2436" y="376"/>
                  </a:lnTo>
                  <a:lnTo>
                    <a:pt x="2458" y="404"/>
                  </a:lnTo>
                  <a:lnTo>
                    <a:pt x="2478" y="432"/>
                  </a:lnTo>
                  <a:lnTo>
                    <a:pt x="2496" y="461"/>
                  </a:lnTo>
                  <a:lnTo>
                    <a:pt x="2514" y="491"/>
                  </a:lnTo>
                  <a:lnTo>
                    <a:pt x="2529" y="520"/>
                  </a:lnTo>
                  <a:lnTo>
                    <a:pt x="2543" y="551"/>
                  </a:lnTo>
                  <a:lnTo>
                    <a:pt x="2557" y="582"/>
                  </a:lnTo>
                  <a:lnTo>
                    <a:pt x="2569" y="614"/>
                  </a:lnTo>
                  <a:lnTo>
                    <a:pt x="2579" y="647"/>
                  </a:lnTo>
                  <a:lnTo>
                    <a:pt x="2587" y="679"/>
                  </a:lnTo>
                  <a:lnTo>
                    <a:pt x="2595" y="714"/>
                  </a:lnTo>
                  <a:lnTo>
                    <a:pt x="2602" y="748"/>
                  </a:lnTo>
                  <a:lnTo>
                    <a:pt x="2607" y="784"/>
                  </a:lnTo>
                  <a:lnTo>
                    <a:pt x="2610" y="819"/>
                  </a:lnTo>
                  <a:lnTo>
                    <a:pt x="2612" y="856"/>
                  </a:lnTo>
                  <a:lnTo>
                    <a:pt x="2613" y="893"/>
                  </a:lnTo>
                  <a:lnTo>
                    <a:pt x="2612" y="933"/>
                  </a:lnTo>
                  <a:lnTo>
                    <a:pt x="2610" y="971"/>
                  </a:lnTo>
                  <a:lnTo>
                    <a:pt x="2606" y="1010"/>
                  </a:lnTo>
                  <a:lnTo>
                    <a:pt x="2600" y="1048"/>
                  </a:lnTo>
                  <a:lnTo>
                    <a:pt x="2593" y="1085"/>
                  </a:lnTo>
                  <a:lnTo>
                    <a:pt x="2584" y="1120"/>
                  </a:lnTo>
                  <a:lnTo>
                    <a:pt x="2574" y="1156"/>
                  </a:lnTo>
                  <a:lnTo>
                    <a:pt x="2563" y="1192"/>
                  </a:lnTo>
                  <a:lnTo>
                    <a:pt x="2549" y="1226"/>
                  </a:lnTo>
                  <a:lnTo>
                    <a:pt x="2534" y="1259"/>
                  </a:lnTo>
                  <a:lnTo>
                    <a:pt x="2518" y="1293"/>
                  </a:lnTo>
                  <a:lnTo>
                    <a:pt x="2499" y="1326"/>
                  </a:lnTo>
                  <a:lnTo>
                    <a:pt x="2480" y="1357"/>
                  </a:lnTo>
                  <a:lnTo>
                    <a:pt x="2459" y="1388"/>
                  </a:lnTo>
                  <a:lnTo>
                    <a:pt x="2436" y="1418"/>
                  </a:lnTo>
                  <a:lnTo>
                    <a:pt x="2412" y="1448"/>
                  </a:lnTo>
                  <a:lnTo>
                    <a:pt x="2385" y="1477"/>
                  </a:lnTo>
                  <a:lnTo>
                    <a:pt x="2357" y="1505"/>
                  </a:lnTo>
                  <a:lnTo>
                    <a:pt x="2328" y="1532"/>
                  </a:lnTo>
                  <a:lnTo>
                    <a:pt x="2297" y="1557"/>
                  </a:lnTo>
                  <a:lnTo>
                    <a:pt x="2263" y="1582"/>
                  </a:lnTo>
                  <a:lnTo>
                    <a:pt x="2230" y="1605"/>
                  </a:lnTo>
                  <a:lnTo>
                    <a:pt x="2193" y="1628"/>
                  </a:lnTo>
                  <a:lnTo>
                    <a:pt x="2155" y="1648"/>
                  </a:lnTo>
                  <a:lnTo>
                    <a:pt x="2115" y="1669"/>
                  </a:lnTo>
                  <a:lnTo>
                    <a:pt x="2074" y="1688"/>
                  </a:lnTo>
                  <a:lnTo>
                    <a:pt x="2031" y="1706"/>
                  </a:lnTo>
                  <a:lnTo>
                    <a:pt x="1986" y="1723"/>
                  </a:lnTo>
                  <a:lnTo>
                    <a:pt x="1939" y="1739"/>
                  </a:lnTo>
                  <a:lnTo>
                    <a:pt x="1891" y="1753"/>
                  </a:lnTo>
                  <a:lnTo>
                    <a:pt x="1840" y="1768"/>
                  </a:lnTo>
                  <a:lnTo>
                    <a:pt x="1789" y="1780"/>
                  </a:lnTo>
                  <a:lnTo>
                    <a:pt x="2479" y="2776"/>
                  </a:lnTo>
                  <a:lnTo>
                    <a:pt x="2509" y="2818"/>
                  </a:lnTo>
                  <a:lnTo>
                    <a:pt x="2537" y="2858"/>
                  </a:lnTo>
                  <a:lnTo>
                    <a:pt x="2566" y="2896"/>
                  </a:lnTo>
                  <a:lnTo>
                    <a:pt x="2593" y="2933"/>
                  </a:lnTo>
                  <a:lnTo>
                    <a:pt x="2621" y="2968"/>
                  </a:lnTo>
                  <a:lnTo>
                    <a:pt x="2647" y="3001"/>
                  </a:lnTo>
                  <a:lnTo>
                    <a:pt x="2674" y="3031"/>
                  </a:lnTo>
                  <a:lnTo>
                    <a:pt x="2700" y="3061"/>
                  </a:lnTo>
                  <a:lnTo>
                    <a:pt x="2725" y="3088"/>
                  </a:lnTo>
                  <a:lnTo>
                    <a:pt x="2750" y="3115"/>
                  </a:lnTo>
                  <a:lnTo>
                    <a:pt x="2774" y="3138"/>
                  </a:lnTo>
                  <a:lnTo>
                    <a:pt x="2798" y="3161"/>
                  </a:lnTo>
                  <a:lnTo>
                    <a:pt x="2820" y="3181"/>
                  </a:lnTo>
                  <a:lnTo>
                    <a:pt x="2844" y="3200"/>
                  </a:lnTo>
                  <a:lnTo>
                    <a:pt x="2865" y="3216"/>
                  </a:lnTo>
                  <a:lnTo>
                    <a:pt x="2886" y="3231"/>
                  </a:lnTo>
                  <a:lnTo>
                    <a:pt x="2908" y="3244"/>
                  </a:lnTo>
                  <a:lnTo>
                    <a:pt x="2930" y="3258"/>
                  </a:lnTo>
                  <a:lnTo>
                    <a:pt x="2954" y="3270"/>
                  </a:lnTo>
                  <a:lnTo>
                    <a:pt x="2978" y="3282"/>
                  </a:lnTo>
                  <a:lnTo>
                    <a:pt x="3003" y="3293"/>
                  </a:lnTo>
                  <a:lnTo>
                    <a:pt x="3029" y="3304"/>
                  </a:lnTo>
                  <a:lnTo>
                    <a:pt x="3056" y="3314"/>
                  </a:lnTo>
                  <a:lnTo>
                    <a:pt x="3084" y="3323"/>
                  </a:lnTo>
                  <a:lnTo>
                    <a:pt x="3111" y="3331"/>
                  </a:lnTo>
                  <a:lnTo>
                    <a:pt x="3141" y="3339"/>
                  </a:lnTo>
                  <a:lnTo>
                    <a:pt x="3170" y="3347"/>
                  </a:lnTo>
                  <a:lnTo>
                    <a:pt x="3201" y="3354"/>
                  </a:lnTo>
                  <a:lnTo>
                    <a:pt x="3233" y="3360"/>
                  </a:lnTo>
                  <a:lnTo>
                    <a:pt x="3264" y="3365"/>
                  </a:lnTo>
                  <a:lnTo>
                    <a:pt x="3298" y="3370"/>
                  </a:lnTo>
                  <a:lnTo>
                    <a:pt x="3332" y="3374"/>
                  </a:lnTo>
                  <a:lnTo>
                    <a:pt x="3332" y="3469"/>
                  </a:lnTo>
                  <a:close/>
                  <a:moveTo>
                    <a:pt x="953" y="1686"/>
                  </a:moveTo>
                  <a:lnTo>
                    <a:pt x="976" y="1686"/>
                  </a:lnTo>
                  <a:lnTo>
                    <a:pt x="997" y="1686"/>
                  </a:lnTo>
                  <a:lnTo>
                    <a:pt x="1017" y="1686"/>
                  </a:lnTo>
                  <a:lnTo>
                    <a:pt x="1035" y="1687"/>
                  </a:lnTo>
                  <a:lnTo>
                    <a:pt x="1051" y="1687"/>
                  </a:lnTo>
                  <a:lnTo>
                    <a:pt x="1066" y="1688"/>
                  </a:lnTo>
                  <a:lnTo>
                    <a:pt x="1080" y="1688"/>
                  </a:lnTo>
                  <a:lnTo>
                    <a:pt x="1091" y="1688"/>
                  </a:lnTo>
                  <a:lnTo>
                    <a:pt x="1150" y="1688"/>
                  </a:lnTo>
                  <a:lnTo>
                    <a:pt x="1208" y="1685"/>
                  </a:lnTo>
                  <a:lnTo>
                    <a:pt x="1263" y="1681"/>
                  </a:lnTo>
                  <a:lnTo>
                    <a:pt x="1316" y="1675"/>
                  </a:lnTo>
                  <a:lnTo>
                    <a:pt x="1368" y="1667"/>
                  </a:lnTo>
                  <a:lnTo>
                    <a:pt x="1417" y="1658"/>
                  </a:lnTo>
                  <a:lnTo>
                    <a:pt x="1441" y="1653"/>
                  </a:lnTo>
                  <a:lnTo>
                    <a:pt x="1465" y="1647"/>
                  </a:lnTo>
                  <a:lnTo>
                    <a:pt x="1488" y="1641"/>
                  </a:lnTo>
                  <a:lnTo>
                    <a:pt x="1512" y="1635"/>
                  </a:lnTo>
                  <a:lnTo>
                    <a:pt x="1533" y="1628"/>
                  </a:lnTo>
                  <a:lnTo>
                    <a:pt x="1556" y="1621"/>
                  </a:lnTo>
                  <a:lnTo>
                    <a:pt x="1577" y="1612"/>
                  </a:lnTo>
                  <a:lnTo>
                    <a:pt x="1598" y="1604"/>
                  </a:lnTo>
                  <a:lnTo>
                    <a:pt x="1618" y="1596"/>
                  </a:lnTo>
                  <a:lnTo>
                    <a:pt x="1638" y="1587"/>
                  </a:lnTo>
                  <a:lnTo>
                    <a:pt x="1658" y="1578"/>
                  </a:lnTo>
                  <a:lnTo>
                    <a:pt x="1677" y="1567"/>
                  </a:lnTo>
                  <a:lnTo>
                    <a:pt x="1696" y="1557"/>
                  </a:lnTo>
                  <a:lnTo>
                    <a:pt x="1714" y="1547"/>
                  </a:lnTo>
                  <a:lnTo>
                    <a:pt x="1731" y="1536"/>
                  </a:lnTo>
                  <a:lnTo>
                    <a:pt x="1749" y="1524"/>
                  </a:lnTo>
                  <a:lnTo>
                    <a:pt x="1766" y="1512"/>
                  </a:lnTo>
                  <a:lnTo>
                    <a:pt x="1782" y="1499"/>
                  </a:lnTo>
                  <a:lnTo>
                    <a:pt x="1798" y="1487"/>
                  </a:lnTo>
                  <a:lnTo>
                    <a:pt x="1813" y="1474"/>
                  </a:lnTo>
                  <a:lnTo>
                    <a:pt x="1843" y="1446"/>
                  </a:lnTo>
                  <a:lnTo>
                    <a:pt x="1870" y="1418"/>
                  </a:lnTo>
                  <a:lnTo>
                    <a:pt x="1884" y="1403"/>
                  </a:lnTo>
                  <a:lnTo>
                    <a:pt x="1896" y="1389"/>
                  </a:lnTo>
                  <a:lnTo>
                    <a:pt x="1908" y="1374"/>
                  </a:lnTo>
                  <a:lnTo>
                    <a:pt x="1920" y="1359"/>
                  </a:lnTo>
                  <a:lnTo>
                    <a:pt x="1932" y="1343"/>
                  </a:lnTo>
                  <a:lnTo>
                    <a:pt x="1942" y="1328"/>
                  </a:lnTo>
                  <a:lnTo>
                    <a:pt x="1952" y="1312"/>
                  </a:lnTo>
                  <a:lnTo>
                    <a:pt x="1962" y="1296"/>
                  </a:lnTo>
                  <a:lnTo>
                    <a:pt x="1971" y="1280"/>
                  </a:lnTo>
                  <a:lnTo>
                    <a:pt x="1981" y="1263"/>
                  </a:lnTo>
                  <a:lnTo>
                    <a:pt x="1989" y="1246"/>
                  </a:lnTo>
                  <a:lnTo>
                    <a:pt x="1996" y="1230"/>
                  </a:lnTo>
                  <a:lnTo>
                    <a:pt x="2004" y="1212"/>
                  </a:lnTo>
                  <a:lnTo>
                    <a:pt x="2010" y="1195"/>
                  </a:lnTo>
                  <a:lnTo>
                    <a:pt x="2017" y="1177"/>
                  </a:lnTo>
                  <a:lnTo>
                    <a:pt x="2022" y="1159"/>
                  </a:lnTo>
                  <a:lnTo>
                    <a:pt x="2029" y="1141"/>
                  </a:lnTo>
                  <a:lnTo>
                    <a:pt x="2034" y="1122"/>
                  </a:lnTo>
                  <a:lnTo>
                    <a:pt x="2038" y="1104"/>
                  </a:lnTo>
                  <a:lnTo>
                    <a:pt x="2042" y="1085"/>
                  </a:lnTo>
                  <a:lnTo>
                    <a:pt x="2049" y="1047"/>
                  </a:lnTo>
                  <a:lnTo>
                    <a:pt x="2053" y="1007"/>
                  </a:lnTo>
                  <a:lnTo>
                    <a:pt x="2056" y="967"/>
                  </a:lnTo>
                  <a:lnTo>
                    <a:pt x="2057" y="926"/>
                  </a:lnTo>
                  <a:lnTo>
                    <a:pt x="2056" y="886"/>
                  </a:lnTo>
                  <a:lnTo>
                    <a:pt x="2054" y="847"/>
                  </a:lnTo>
                  <a:lnTo>
                    <a:pt x="2050" y="808"/>
                  </a:lnTo>
                  <a:lnTo>
                    <a:pt x="2045" y="771"/>
                  </a:lnTo>
                  <a:lnTo>
                    <a:pt x="2038" y="735"/>
                  </a:lnTo>
                  <a:lnTo>
                    <a:pt x="2030" y="700"/>
                  </a:lnTo>
                  <a:lnTo>
                    <a:pt x="2019" y="665"/>
                  </a:lnTo>
                  <a:lnTo>
                    <a:pt x="2008" y="631"/>
                  </a:lnTo>
                  <a:lnTo>
                    <a:pt x="1995" y="599"/>
                  </a:lnTo>
                  <a:lnTo>
                    <a:pt x="1981" y="567"/>
                  </a:lnTo>
                  <a:lnTo>
                    <a:pt x="1964" y="537"/>
                  </a:lnTo>
                  <a:lnTo>
                    <a:pt x="1947" y="507"/>
                  </a:lnTo>
                  <a:lnTo>
                    <a:pt x="1927" y="478"/>
                  </a:lnTo>
                  <a:lnTo>
                    <a:pt x="1907" y="451"/>
                  </a:lnTo>
                  <a:lnTo>
                    <a:pt x="1885" y="423"/>
                  </a:lnTo>
                  <a:lnTo>
                    <a:pt x="1861" y="398"/>
                  </a:lnTo>
                  <a:lnTo>
                    <a:pt x="1836" y="373"/>
                  </a:lnTo>
                  <a:lnTo>
                    <a:pt x="1810" y="350"/>
                  </a:lnTo>
                  <a:lnTo>
                    <a:pt x="1782" y="328"/>
                  </a:lnTo>
                  <a:lnTo>
                    <a:pt x="1755" y="309"/>
                  </a:lnTo>
                  <a:lnTo>
                    <a:pt x="1725" y="291"/>
                  </a:lnTo>
                  <a:lnTo>
                    <a:pt x="1696" y="274"/>
                  </a:lnTo>
                  <a:lnTo>
                    <a:pt x="1665" y="259"/>
                  </a:lnTo>
                  <a:lnTo>
                    <a:pt x="1632" y="246"/>
                  </a:lnTo>
                  <a:lnTo>
                    <a:pt x="1600" y="233"/>
                  </a:lnTo>
                  <a:lnTo>
                    <a:pt x="1566" y="223"/>
                  </a:lnTo>
                  <a:lnTo>
                    <a:pt x="1530" y="214"/>
                  </a:lnTo>
                  <a:lnTo>
                    <a:pt x="1494" y="207"/>
                  </a:lnTo>
                  <a:lnTo>
                    <a:pt x="1458" y="202"/>
                  </a:lnTo>
                  <a:lnTo>
                    <a:pt x="1420" y="198"/>
                  </a:lnTo>
                  <a:lnTo>
                    <a:pt x="1380" y="195"/>
                  </a:lnTo>
                  <a:lnTo>
                    <a:pt x="1340" y="195"/>
                  </a:lnTo>
                  <a:lnTo>
                    <a:pt x="1304" y="195"/>
                  </a:lnTo>
                  <a:lnTo>
                    <a:pt x="1263" y="198"/>
                  </a:lnTo>
                  <a:lnTo>
                    <a:pt x="1219" y="202"/>
                  </a:lnTo>
                  <a:lnTo>
                    <a:pt x="1172" y="207"/>
                  </a:lnTo>
                  <a:lnTo>
                    <a:pt x="1122" y="214"/>
                  </a:lnTo>
                  <a:lnTo>
                    <a:pt x="1069" y="222"/>
                  </a:lnTo>
                  <a:lnTo>
                    <a:pt x="1012" y="231"/>
                  </a:lnTo>
                  <a:lnTo>
                    <a:pt x="953" y="244"/>
                  </a:lnTo>
                  <a:lnTo>
                    <a:pt x="953" y="1686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5"/>
            <p:cNvSpPr/>
            <p:nvPr/>
          </p:nvSpPr>
          <p:spPr>
            <a:xfrm>
              <a:off x="416880" y="579600"/>
              <a:ext cx="46800" cy="234000"/>
            </a:xfrm>
            <a:custGeom>
              <a:avLst/>
              <a:gdLst/>
              <a:ahLst/>
              <a:rect l="l" t="t" r="r" b="b"/>
              <a:pathLst>
                <a:path w="936" h="4663">
                  <a:moveTo>
                    <a:pt x="936" y="4537"/>
                  </a:moveTo>
                  <a:lnTo>
                    <a:pt x="936" y="4663"/>
                  </a:lnTo>
                  <a:lnTo>
                    <a:pt x="0" y="4663"/>
                  </a:lnTo>
                  <a:lnTo>
                    <a:pt x="0" y="4537"/>
                  </a:lnTo>
                  <a:lnTo>
                    <a:pt x="78" y="4537"/>
                  </a:lnTo>
                  <a:lnTo>
                    <a:pt x="95" y="4536"/>
                  </a:lnTo>
                  <a:lnTo>
                    <a:pt x="111" y="4534"/>
                  </a:lnTo>
                  <a:lnTo>
                    <a:pt x="126" y="4531"/>
                  </a:lnTo>
                  <a:lnTo>
                    <a:pt x="141" y="4526"/>
                  </a:lnTo>
                  <a:lnTo>
                    <a:pt x="155" y="4520"/>
                  </a:lnTo>
                  <a:lnTo>
                    <a:pt x="169" y="4513"/>
                  </a:lnTo>
                  <a:lnTo>
                    <a:pt x="182" y="4504"/>
                  </a:lnTo>
                  <a:lnTo>
                    <a:pt x="194" y="4495"/>
                  </a:lnTo>
                  <a:lnTo>
                    <a:pt x="207" y="4484"/>
                  </a:lnTo>
                  <a:lnTo>
                    <a:pt x="218" y="4470"/>
                  </a:lnTo>
                  <a:lnTo>
                    <a:pt x="229" y="4457"/>
                  </a:lnTo>
                  <a:lnTo>
                    <a:pt x="239" y="4442"/>
                  </a:lnTo>
                  <a:lnTo>
                    <a:pt x="248" y="4425"/>
                  </a:lnTo>
                  <a:lnTo>
                    <a:pt x="258" y="4407"/>
                  </a:lnTo>
                  <a:lnTo>
                    <a:pt x="266" y="4388"/>
                  </a:lnTo>
                  <a:lnTo>
                    <a:pt x="274" y="4367"/>
                  </a:lnTo>
                  <a:lnTo>
                    <a:pt x="279" y="4353"/>
                  </a:lnTo>
                  <a:lnTo>
                    <a:pt x="283" y="4336"/>
                  </a:lnTo>
                  <a:lnTo>
                    <a:pt x="287" y="4316"/>
                  </a:lnTo>
                  <a:lnTo>
                    <a:pt x="291" y="4294"/>
                  </a:lnTo>
                  <a:lnTo>
                    <a:pt x="294" y="4269"/>
                  </a:lnTo>
                  <a:lnTo>
                    <a:pt x="297" y="4242"/>
                  </a:lnTo>
                  <a:lnTo>
                    <a:pt x="301" y="4212"/>
                  </a:lnTo>
                  <a:lnTo>
                    <a:pt x="304" y="4180"/>
                  </a:lnTo>
                  <a:lnTo>
                    <a:pt x="308" y="4109"/>
                  </a:lnTo>
                  <a:lnTo>
                    <a:pt x="311" y="4028"/>
                  </a:lnTo>
                  <a:lnTo>
                    <a:pt x="313" y="3939"/>
                  </a:lnTo>
                  <a:lnTo>
                    <a:pt x="313" y="3838"/>
                  </a:lnTo>
                  <a:lnTo>
                    <a:pt x="313" y="825"/>
                  </a:lnTo>
                  <a:lnTo>
                    <a:pt x="313" y="740"/>
                  </a:lnTo>
                  <a:lnTo>
                    <a:pt x="312" y="663"/>
                  </a:lnTo>
                  <a:lnTo>
                    <a:pt x="310" y="594"/>
                  </a:lnTo>
                  <a:lnTo>
                    <a:pt x="308" y="531"/>
                  </a:lnTo>
                  <a:lnTo>
                    <a:pt x="305" y="476"/>
                  </a:lnTo>
                  <a:lnTo>
                    <a:pt x="302" y="429"/>
                  </a:lnTo>
                  <a:lnTo>
                    <a:pt x="297" y="390"/>
                  </a:lnTo>
                  <a:lnTo>
                    <a:pt x="292" y="358"/>
                  </a:lnTo>
                  <a:lnTo>
                    <a:pt x="287" y="336"/>
                  </a:lnTo>
                  <a:lnTo>
                    <a:pt x="282" y="316"/>
                  </a:lnTo>
                  <a:lnTo>
                    <a:pt x="275" y="297"/>
                  </a:lnTo>
                  <a:lnTo>
                    <a:pt x="268" y="277"/>
                  </a:lnTo>
                  <a:lnTo>
                    <a:pt x="259" y="260"/>
                  </a:lnTo>
                  <a:lnTo>
                    <a:pt x="249" y="243"/>
                  </a:lnTo>
                  <a:lnTo>
                    <a:pt x="238" y="225"/>
                  </a:lnTo>
                  <a:lnTo>
                    <a:pt x="226" y="210"/>
                  </a:lnTo>
                  <a:lnTo>
                    <a:pt x="209" y="190"/>
                  </a:lnTo>
                  <a:lnTo>
                    <a:pt x="190" y="173"/>
                  </a:lnTo>
                  <a:lnTo>
                    <a:pt x="181" y="166"/>
                  </a:lnTo>
                  <a:lnTo>
                    <a:pt x="173" y="160"/>
                  </a:lnTo>
                  <a:lnTo>
                    <a:pt x="164" y="154"/>
                  </a:lnTo>
                  <a:lnTo>
                    <a:pt x="153" y="148"/>
                  </a:lnTo>
                  <a:lnTo>
                    <a:pt x="144" y="144"/>
                  </a:lnTo>
                  <a:lnTo>
                    <a:pt x="135" y="139"/>
                  </a:lnTo>
                  <a:lnTo>
                    <a:pt x="126" y="135"/>
                  </a:lnTo>
                  <a:lnTo>
                    <a:pt x="117" y="132"/>
                  </a:lnTo>
                  <a:lnTo>
                    <a:pt x="106" y="130"/>
                  </a:lnTo>
                  <a:lnTo>
                    <a:pt x="97" y="129"/>
                  </a:lnTo>
                  <a:lnTo>
                    <a:pt x="88" y="128"/>
                  </a:lnTo>
                  <a:lnTo>
                    <a:pt x="78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936" y="0"/>
                  </a:lnTo>
                  <a:lnTo>
                    <a:pt x="936" y="127"/>
                  </a:lnTo>
                  <a:lnTo>
                    <a:pt x="857" y="127"/>
                  </a:lnTo>
                  <a:lnTo>
                    <a:pt x="841" y="128"/>
                  </a:lnTo>
                  <a:lnTo>
                    <a:pt x="824" y="130"/>
                  </a:lnTo>
                  <a:lnTo>
                    <a:pt x="809" y="133"/>
                  </a:lnTo>
                  <a:lnTo>
                    <a:pt x="795" y="138"/>
                  </a:lnTo>
                  <a:lnTo>
                    <a:pt x="781" y="145"/>
                  </a:lnTo>
                  <a:lnTo>
                    <a:pt x="767" y="152"/>
                  </a:lnTo>
                  <a:lnTo>
                    <a:pt x="754" y="160"/>
                  </a:lnTo>
                  <a:lnTo>
                    <a:pt x="742" y="170"/>
                  </a:lnTo>
                  <a:lnTo>
                    <a:pt x="729" y="181"/>
                  </a:lnTo>
                  <a:lnTo>
                    <a:pt x="718" y="194"/>
                  </a:lnTo>
                  <a:lnTo>
                    <a:pt x="708" y="207"/>
                  </a:lnTo>
                  <a:lnTo>
                    <a:pt x="698" y="222"/>
                  </a:lnTo>
                  <a:lnTo>
                    <a:pt x="688" y="238"/>
                  </a:lnTo>
                  <a:lnTo>
                    <a:pt x="678" y="256"/>
                  </a:lnTo>
                  <a:lnTo>
                    <a:pt x="670" y="275"/>
                  </a:lnTo>
                  <a:lnTo>
                    <a:pt x="662" y="296"/>
                  </a:lnTo>
                  <a:lnTo>
                    <a:pt x="658" y="311"/>
                  </a:lnTo>
                  <a:lnTo>
                    <a:pt x="653" y="328"/>
                  </a:lnTo>
                  <a:lnTo>
                    <a:pt x="649" y="348"/>
                  </a:lnTo>
                  <a:lnTo>
                    <a:pt x="645" y="370"/>
                  </a:lnTo>
                  <a:lnTo>
                    <a:pt x="641" y="395"/>
                  </a:lnTo>
                  <a:lnTo>
                    <a:pt x="638" y="422"/>
                  </a:lnTo>
                  <a:lnTo>
                    <a:pt x="634" y="451"/>
                  </a:lnTo>
                  <a:lnTo>
                    <a:pt x="632" y="483"/>
                  </a:lnTo>
                  <a:lnTo>
                    <a:pt x="627" y="554"/>
                  </a:lnTo>
                  <a:lnTo>
                    <a:pt x="624" y="634"/>
                  </a:lnTo>
                  <a:lnTo>
                    <a:pt x="622" y="725"/>
                  </a:lnTo>
                  <a:lnTo>
                    <a:pt x="622" y="825"/>
                  </a:lnTo>
                  <a:lnTo>
                    <a:pt x="622" y="3838"/>
                  </a:lnTo>
                  <a:lnTo>
                    <a:pt x="622" y="3923"/>
                  </a:lnTo>
                  <a:lnTo>
                    <a:pt x="623" y="4000"/>
                  </a:lnTo>
                  <a:lnTo>
                    <a:pt x="625" y="4070"/>
                  </a:lnTo>
                  <a:lnTo>
                    <a:pt x="627" y="4132"/>
                  </a:lnTo>
                  <a:lnTo>
                    <a:pt x="630" y="4187"/>
                  </a:lnTo>
                  <a:lnTo>
                    <a:pt x="633" y="4234"/>
                  </a:lnTo>
                  <a:lnTo>
                    <a:pt x="638" y="4273"/>
                  </a:lnTo>
                  <a:lnTo>
                    <a:pt x="643" y="4305"/>
                  </a:lnTo>
                  <a:lnTo>
                    <a:pt x="648" y="4326"/>
                  </a:lnTo>
                  <a:lnTo>
                    <a:pt x="653" y="4347"/>
                  </a:lnTo>
                  <a:lnTo>
                    <a:pt x="660" y="4366"/>
                  </a:lnTo>
                  <a:lnTo>
                    <a:pt x="668" y="4386"/>
                  </a:lnTo>
                  <a:lnTo>
                    <a:pt x="676" y="4404"/>
                  </a:lnTo>
                  <a:lnTo>
                    <a:pt x="687" y="4421"/>
                  </a:lnTo>
                  <a:lnTo>
                    <a:pt x="698" y="4438"/>
                  </a:lnTo>
                  <a:lnTo>
                    <a:pt x="710" y="4453"/>
                  </a:lnTo>
                  <a:lnTo>
                    <a:pt x="727" y="4472"/>
                  </a:lnTo>
                  <a:lnTo>
                    <a:pt x="746" y="4490"/>
                  </a:lnTo>
                  <a:lnTo>
                    <a:pt x="754" y="4497"/>
                  </a:lnTo>
                  <a:lnTo>
                    <a:pt x="763" y="4504"/>
                  </a:lnTo>
                  <a:lnTo>
                    <a:pt x="772" y="4510"/>
                  </a:lnTo>
                  <a:lnTo>
                    <a:pt x="782" y="4515"/>
                  </a:lnTo>
                  <a:lnTo>
                    <a:pt x="791" y="4520"/>
                  </a:lnTo>
                  <a:lnTo>
                    <a:pt x="800" y="4524"/>
                  </a:lnTo>
                  <a:lnTo>
                    <a:pt x="809" y="4528"/>
                  </a:lnTo>
                  <a:lnTo>
                    <a:pt x="818" y="4532"/>
                  </a:lnTo>
                  <a:lnTo>
                    <a:pt x="828" y="4534"/>
                  </a:lnTo>
                  <a:lnTo>
                    <a:pt x="838" y="4536"/>
                  </a:lnTo>
                  <a:lnTo>
                    <a:pt x="847" y="4537"/>
                  </a:lnTo>
                  <a:lnTo>
                    <a:pt x="857" y="4537"/>
                  </a:lnTo>
                  <a:lnTo>
                    <a:pt x="936" y="453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1" name="CustomShape 6"/>
          <p:cNvSpPr/>
          <p:nvPr/>
        </p:nvSpPr>
        <p:spPr>
          <a:xfrm>
            <a:off x="1044720" y="188640"/>
            <a:ext cx="7500960" cy="486360"/>
          </a:xfrm>
          <a:prstGeom prst="rect">
            <a:avLst/>
          </a:prstGeom>
          <a:noFill/>
          <a:ln w="9525">
            <a:noFill/>
          </a:ln>
          <a:effectLst>
            <a:outerShdw algn="ctr" dir="5400000" dist="12600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2600" spc="-1" strike="noStrike">
                <a:solidFill>
                  <a:srgbClr val="ffffff"/>
                </a:solidFill>
                <a:latin typeface="Verdana"/>
              </a:rPr>
              <a:t>Compagnia Carabinieri di Reggio Emilia</a:t>
            </a:r>
            <a:endParaRPr b="0" lang="it-IT" sz="2600" spc="-1" strike="noStrike">
              <a:latin typeface="Arial"/>
            </a:endParaRPr>
          </a:p>
        </p:txBody>
      </p:sp>
      <p:sp>
        <p:nvSpPr>
          <p:cNvPr id="62" name="CustomShape 7"/>
          <p:cNvSpPr/>
          <p:nvPr/>
        </p:nvSpPr>
        <p:spPr>
          <a:xfrm>
            <a:off x="132120" y="1556640"/>
            <a:ext cx="8977320" cy="38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3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it-IT" sz="2400" spc="-1" strike="noStrike">
                <a:solidFill>
                  <a:srgbClr val="003b76"/>
                </a:solidFill>
                <a:latin typeface="Verdana"/>
              </a:rPr>
              <a:t>Stamattina, alle ore 05.00,</a:t>
            </a:r>
            <a:r>
              <a:rPr b="1" lang="it-IT" sz="2400" spc="-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it-IT" sz="2400" spc="-1" strike="noStrike">
                <a:solidFill>
                  <a:srgbClr val="003b76"/>
                </a:solidFill>
                <a:latin typeface="Verdana"/>
              </a:rPr>
              <a:t>in Nichelino e Volpiana (TO), i Carabinieri della Stazione di Quattro Castella (RE) e della Sezione Operativa di Reggio Emilia, supportati dall’Arma locale, hanno eseguito 2 Ordinanze di custodia cautelare in carcere per rapina e furto in abitazione commessi con la tecnica dei finti operatori delle Forze dell’ordine/tecnici del Gas/acqua.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63" name="Immagine 5" descr=""/>
          <p:cNvPicPr/>
          <p:nvPr/>
        </p:nvPicPr>
        <p:blipFill>
          <a:blip r:embed="rId1"/>
          <a:stretch/>
        </p:blipFill>
        <p:spPr>
          <a:xfrm>
            <a:off x="6876360" y="4879800"/>
            <a:ext cx="1578600" cy="1772280"/>
          </a:xfrm>
          <a:prstGeom prst="rect">
            <a:avLst/>
          </a:prstGeom>
          <a:ln w="0">
            <a:noFill/>
          </a:ln>
        </p:spPr>
      </p:pic>
      <p:pic>
        <p:nvPicPr>
          <p:cNvPr id="64" name="Immagine 19" descr=""/>
          <p:cNvPicPr/>
          <p:nvPr/>
        </p:nvPicPr>
        <p:blipFill>
          <a:blip r:embed="rId2"/>
          <a:srcRect l="77794" t="37515" r="9030" b="58866"/>
          <a:stretch/>
        </p:blipFill>
        <p:spPr>
          <a:xfrm>
            <a:off x="3933000" y="5877360"/>
            <a:ext cx="2295000" cy="59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"/>
          <p:cNvGrpSpPr/>
          <p:nvPr/>
        </p:nvGrpSpPr>
        <p:grpSpPr>
          <a:xfrm>
            <a:off x="107640" y="95400"/>
            <a:ext cx="820080" cy="762480"/>
            <a:chOff x="107640" y="95400"/>
            <a:chExt cx="820080" cy="762480"/>
          </a:xfrm>
        </p:grpSpPr>
        <p:sp>
          <p:nvSpPr>
            <p:cNvPr id="66" name="CustomShape 2"/>
            <p:cNvSpPr/>
            <p:nvPr/>
          </p:nvSpPr>
          <p:spPr>
            <a:xfrm>
              <a:off x="358560" y="164520"/>
              <a:ext cx="486720" cy="299160"/>
            </a:xfrm>
            <a:custGeom>
              <a:avLst/>
              <a:gdLst/>
              <a:ahLst/>
              <a:rect l="l" t="t" r="r" b="b"/>
              <a:pathLst>
                <a:path w="9700" h="5945">
                  <a:moveTo>
                    <a:pt x="1107" y="5945"/>
                  </a:moveTo>
                  <a:lnTo>
                    <a:pt x="1765" y="5945"/>
                  </a:lnTo>
                  <a:lnTo>
                    <a:pt x="1739" y="5877"/>
                  </a:lnTo>
                  <a:lnTo>
                    <a:pt x="1714" y="5810"/>
                  </a:lnTo>
                  <a:lnTo>
                    <a:pt x="1688" y="5741"/>
                  </a:lnTo>
                  <a:lnTo>
                    <a:pt x="1665" y="5671"/>
                  </a:lnTo>
                  <a:lnTo>
                    <a:pt x="1641" y="5601"/>
                  </a:lnTo>
                  <a:lnTo>
                    <a:pt x="1618" y="5529"/>
                  </a:lnTo>
                  <a:lnTo>
                    <a:pt x="1595" y="5458"/>
                  </a:lnTo>
                  <a:lnTo>
                    <a:pt x="1574" y="5385"/>
                  </a:lnTo>
                  <a:lnTo>
                    <a:pt x="1554" y="5313"/>
                  </a:lnTo>
                  <a:lnTo>
                    <a:pt x="1533" y="5239"/>
                  </a:lnTo>
                  <a:lnTo>
                    <a:pt x="1513" y="5165"/>
                  </a:lnTo>
                  <a:lnTo>
                    <a:pt x="1493" y="5090"/>
                  </a:lnTo>
                  <a:lnTo>
                    <a:pt x="1475" y="5016"/>
                  </a:lnTo>
                  <a:lnTo>
                    <a:pt x="1457" y="4941"/>
                  </a:lnTo>
                  <a:lnTo>
                    <a:pt x="1439" y="4866"/>
                  </a:lnTo>
                  <a:lnTo>
                    <a:pt x="1422" y="4790"/>
                  </a:lnTo>
                  <a:lnTo>
                    <a:pt x="1389" y="4639"/>
                  </a:lnTo>
                  <a:lnTo>
                    <a:pt x="1357" y="4488"/>
                  </a:lnTo>
                  <a:lnTo>
                    <a:pt x="1329" y="4337"/>
                  </a:lnTo>
                  <a:lnTo>
                    <a:pt x="1301" y="4186"/>
                  </a:lnTo>
                  <a:lnTo>
                    <a:pt x="1276" y="4037"/>
                  </a:lnTo>
                  <a:lnTo>
                    <a:pt x="1251" y="3890"/>
                  </a:lnTo>
                  <a:lnTo>
                    <a:pt x="1229" y="3744"/>
                  </a:lnTo>
                  <a:lnTo>
                    <a:pt x="1207" y="3601"/>
                  </a:lnTo>
                  <a:lnTo>
                    <a:pt x="1223" y="3448"/>
                  </a:lnTo>
                  <a:lnTo>
                    <a:pt x="1243" y="3303"/>
                  </a:lnTo>
                  <a:lnTo>
                    <a:pt x="1267" y="3164"/>
                  </a:lnTo>
                  <a:lnTo>
                    <a:pt x="1294" y="3032"/>
                  </a:lnTo>
                  <a:lnTo>
                    <a:pt x="1326" y="2906"/>
                  </a:lnTo>
                  <a:lnTo>
                    <a:pt x="1361" y="2788"/>
                  </a:lnTo>
                  <a:lnTo>
                    <a:pt x="1400" y="2675"/>
                  </a:lnTo>
                  <a:lnTo>
                    <a:pt x="1443" y="2569"/>
                  </a:lnTo>
                  <a:lnTo>
                    <a:pt x="1490" y="2469"/>
                  </a:lnTo>
                  <a:lnTo>
                    <a:pt x="1540" y="2375"/>
                  </a:lnTo>
                  <a:lnTo>
                    <a:pt x="1594" y="2288"/>
                  </a:lnTo>
                  <a:lnTo>
                    <a:pt x="1652" y="2206"/>
                  </a:lnTo>
                  <a:lnTo>
                    <a:pt x="1712" y="2129"/>
                  </a:lnTo>
                  <a:lnTo>
                    <a:pt x="1776" y="2060"/>
                  </a:lnTo>
                  <a:lnTo>
                    <a:pt x="1845" y="1995"/>
                  </a:lnTo>
                  <a:lnTo>
                    <a:pt x="1915" y="1936"/>
                  </a:lnTo>
                  <a:lnTo>
                    <a:pt x="1990" y="1882"/>
                  </a:lnTo>
                  <a:lnTo>
                    <a:pt x="2067" y="1834"/>
                  </a:lnTo>
                  <a:lnTo>
                    <a:pt x="2147" y="1791"/>
                  </a:lnTo>
                  <a:lnTo>
                    <a:pt x="2231" y="1754"/>
                  </a:lnTo>
                  <a:lnTo>
                    <a:pt x="2317" y="1722"/>
                  </a:lnTo>
                  <a:lnTo>
                    <a:pt x="2407" y="1695"/>
                  </a:lnTo>
                  <a:lnTo>
                    <a:pt x="2499" y="1671"/>
                  </a:lnTo>
                  <a:lnTo>
                    <a:pt x="2594" y="1654"/>
                  </a:lnTo>
                  <a:lnTo>
                    <a:pt x="2692" y="1640"/>
                  </a:lnTo>
                  <a:lnTo>
                    <a:pt x="2793" y="1632"/>
                  </a:lnTo>
                  <a:lnTo>
                    <a:pt x="2896" y="1628"/>
                  </a:lnTo>
                  <a:lnTo>
                    <a:pt x="3003" y="1628"/>
                  </a:lnTo>
                  <a:lnTo>
                    <a:pt x="3112" y="1633"/>
                  </a:lnTo>
                  <a:lnTo>
                    <a:pt x="3222" y="1641"/>
                  </a:lnTo>
                  <a:lnTo>
                    <a:pt x="3337" y="1655"/>
                  </a:lnTo>
                  <a:lnTo>
                    <a:pt x="3452" y="1672"/>
                  </a:lnTo>
                  <a:lnTo>
                    <a:pt x="3587" y="1688"/>
                  </a:lnTo>
                  <a:lnTo>
                    <a:pt x="3720" y="1713"/>
                  </a:lnTo>
                  <a:lnTo>
                    <a:pt x="3851" y="1745"/>
                  </a:lnTo>
                  <a:lnTo>
                    <a:pt x="3982" y="1782"/>
                  </a:lnTo>
                  <a:lnTo>
                    <a:pt x="4113" y="1825"/>
                  </a:lnTo>
                  <a:lnTo>
                    <a:pt x="4242" y="1873"/>
                  </a:lnTo>
                  <a:lnTo>
                    <a:pt x="4371" y="1924"/>
                  </a:lnTo>
                  <a:lnTo>
                    <a:pt x="4500" y="1979"/>
                  </a:lnTo>
                  <a:lnTo>
                    <a:pt x="4758" y="2094"/>
                  </a:lnTo>
                  <a:lnTo>
                    <a:pt x="5017" y="2210"/>
                  </a:lnTo>
                  <a:lnTo>
                    <a:pt x="5146" y="2267"/>
                  </a:lnTo>
                  <a:lnTo>
                    <a:pt x="5277" y="2322"/>
                  </a:lnTo>
                  <a:lnTo>
                    <a:pt x="5409" y="2375"/>
                  </a:lnTo>
                  <a:lnTo>
                    <a:pt x="5542" y="2424"/>
                  </a:lnTo>
                  <a:lnTo>
                    <a:pt x="5675" y="2468"/>
                  </a:lnTo>
                  <a:lnTo>
                    <a:pt x="5810" y="2508"/>
                  </a:lnTo>
                  <a:lnTo>
                    <a:pt x="5947" y="2542"/>
                  </a:lnTo>
                  <a:lnTo>
                    <a:pt x="6086" y="2568"/>
                  </a:lnTo>
                  <a:lnTo>
                    <a:pt x="6227" y="2588"/>
                  </a:lnTo>
                  <a:lnTo>
                    <a:pt x="6369" y="2599"/>
                  </a:lnTo>
                  <a:lnTo>
                    <a:pt x="6514" y="2601"/>
                  </a:lnTo>
                  <a:lnTo>
                    <a:pt x="6661" y="2593"/>
                  </a:lnTo>
                  <a:lnTo>
                    <a:pt x="6810" y="2574"/>
                  </a:lnTo>
                  <a:lnTo>
                    <a:pt x="6962" y="2544"/>
                  </a:lnTo>
                  <a:lnTo>
                    <a:pt x="7117" y="2501"/>
                  </a:lnTo>
                  <a:lnTo>
                    <a:pt x="7276" y="2445"/>
                  </a:lnTo>
                  <a:lnTo>
                    <a:pt x="7437" y="2374"/>
                  </a:lnTo>
                  <a:lnTo>
                    <a:pt x="7601" y="2290"/>
                  </a:lnTo>
                  <a:lnTo>
                    <a:pt x="7770" y="2189"/>
                  </a:lnTo>
                  <a:lnTo>
                    <a:pt x="7941" y="2072"/>
                  </a:lnTo>
                  <a:lnTo>
                    <a:pt x="8001" y="2028"/>
                  </a:lnTo>
                  <a:lnTo>
                    <a:pt x="8059" y="1986"/>
                  </a:lnTo>
                  <a:lnTo>
                    <a:pt x="8117" y="1947"/>
                  </a:lnTo>
                  <a:lnTo>
                    <a:pt x="8175" y="1908"/>
                  </a:lnTo>
                  <a:lnTo>
                    <a:pt x="8233" y="1871"/>
                  </a:lnTo>
                  <a:lnTo>
                    <a:pt x="8290" y="1836"/>
                  </a:lnTo>
                  <a:lnTo>
                    <a:pt x="8347" y="1803"/>
                  </a:lnTo>
                  <a:lnTo>
                    <a:pt x="8404" y="1771"/>
                  </a:lnTo>
                  <a:lnTo>
                    <a:pt x="8460" y="1740"/>
                  </a:lnTo>
                  <a:lnTo>
                    <a:pt x="8516" y="1712"/>
                  </a:lnTo>
                  <a:lnTo>
                    <a:pt x="8573" y="1685"/>
                  </a:lnTo>
                  <a:lnTo>
                    <a:pt x="8629" y="1660"/>
                  </a:lnTo>
                  <a:lnTo>
                    <a:pt x="8684" y="1635"/>
                  </a:lnTo>
                  <a:lnTo>
                    <a:pt x="8740" y="1613"/>
                  </a:lnTo>
                  <a:lnTo>
                    <a:pt x="8794" y="1591"/>
                  </a:lnTo>
                  <a:lnTo>
                    <a:pt x="8849" y="1572"/>
                  </a:lnTo>
                  <a:lnTo>
                    <a:pt x="8904" y="1554"/>
                  </a:lnTo>
                  <a:lnTo>
                    <a:pt x="8959" y="1536"/>
                  </a:lnTo>
                  <a:lnTo>
                    <a:pt x="9013" y="1520"/>
                  </a:lnTo>
                  <a:lnTo>
                    <a:pt x="9067" y="1506"/>
                  </a:lnTo>
                  <a:lnTo>
                    <a:pt x="9121" y="1491"/>
                  </a:lnTo>
                  <a:lnTo>
                    <a:pt x="9174" y="1479"/>
                  </a:lnTo>
                  <a:lnTo>
                    <a:pt x="9227" y="1469"/>
                  </a:lnTo>
                  <a:lnTo>
                    <a:pt x="9280" y="1459"/>
                  </a:lnTo>
                  <a:lnTo>
                    <a:pt x="9333" y="1450"/>
                  </a:lnTo>
                  <a:lnTo>
                    <a:pt x="9387" y="1441"/>
                  </a:lnTo>
                  <a:lnTo>
                    <a:pt x="9440" y="1434"/>
                  </a:lnTo>
                  <a:lnTo>
                    <a:pt x="9492" y="1429"/>
                  </a:lnTo>
                  <a:lnTo>
                    <a:pt x="9544" y="1424"/>
                  </a:lnTo>
                  <a:lnTo>
                    <a:pt x="9596" y="1420"/>
                  </a:lnTo>
                  <a:lnTo>
                    <a:pt x="9648" y="1417"/>
                  </a:lnTo>
                  <a:lnTo>
                    <a:pt x="9700" y="1415"/>
                  </a:lnTo>
                  <a:lnTo>
                    <a:pt x="9652" y="1386"/>
                  </a:lnTo>
                  <a:lnTo>
                    <a:pt x="9604" y="1359"/>
                  </a:lnTo>
                  <a:lnTo>
                    <a:pt x="9555" y="1332"/>
                  </a:lnTo>
                  <a:lnTo>
                    <a:pt x="9507" y="1308"/>
                  </a:lnTo>
                  <a:lnTo>
                    <a:pt x="9457" y="1284"/>
                  </a:lnTo>
                  <a:lnTo>
                    <a:pt x="9407" y="1263"/>
                  </a:lnTo>
                  <a:lnTo>
                    <a:pt x="9356" y="1242"/>
                  </a:lnTo>
                  <a:lnTo>
                    <a:pt x="9303" y="1224"/>
                  </a:lnTo>
                  <a:lnTo>
                    <a:pt x="9249" y="1206"/>
                  </a:lnTo>
                  <a:lnTo>
                    <a:pt x="9194" y="1190"/>
                  </a:lnTo>
                  <a:lnTo>
                    <a:pt x="9136" y="1176"/>
                  </a:lnTo>
                  <a:lnTo>
                    <a:pt x="9077" y="1163"/>
                  </a:lnTo>
                  <a:lnTo>
                    <a:pt x="9017" y="1150"/>
                  </a:lnTo>
                  <a:lnTo>
                    <a:pt x="8954" y="1141"/>
                  </a:lnTo>
                  <a:lnTo>
                    <a:pt x="8887" y="1132"/>
                  </a:lnTo>
                  <a:lnTo>
                    <a:pt x="8819" y="1125"/>
                  </a:lnTo>
                  <a:lnTo>
                    <a:pt x="8748" y="1120"/>
                  </a:lnTo>
                  <a:lnTo>
                    <a:pt x="8674" y="1116"/>
                  </a:lnTo>
                  <a:lnTo>
                    <a:pt x="8597" y="1114"/>
                  </a:lnTo>
                  <a:lnTo>
                    <a:pt x="8516" y="1113"/>
                  </a:lnTo>
                  <a:lnTo>
                    <a:pt x="8433" y="1114"/>
                  </a:lnTo>
                  <a:lnTo>
                    <a:pt x="8345" y="1116"/>
                  </a:lnTo>
                  <a:lnTo>
                    <a:pt x="8253" y="1120"/>
                  </a:lnTo>
                  <a:lnTo>
                    <a:pt x="8158" y="1125"/>
                  </a:lnTo>
                  <a:lnTo>
                    <a:pt x="8058" y="1132"/>
                  </a:lnTo>
                  <a:lnTo>
                    <a:pt x="7954" y="1141"/>
                  </a:lnTo>
                  <a:lnTo>
                    <a:pt x="7845" y="1151"/>
                  </a:lnTo>
                  <a:lnTo>
                    <a:pt x="7731" y="1164"/>
                  </a:lnTo>
                  <a:lnTo>
                    <a:pt x="7614" y="1178"/>
                  </a:lnTo>
                  <a:lnTo>
                    <a:pt x="7490" y="1193"/>
                  </a:lnTo>
                  <a:lnTo>
                    <a:pt x="7361" y="1210"/>
                  </a:lnTo>
                  <a:lnTo>
                    <a:pt x="7227" y="1229"/>
                  </a:lnTo>
                  <a:lnTo>
                    <a:pt x="7084" y="1237"/>
                  </a:lnTo>
                  <a:lnTo>
                    <a:pt x="6947" y="1238"/>
                  </a:lnTo>
                  <a:lnTo>
                    <a:pt x="6817" y="1230"/>
                  </a:lnTo>
                  <a:lnTo>
                    <a:pt x="6693" y="1215"/>
                  </a:lnTo>
                  <a:lnTo>
                    <a:pt x="6575" y="1193"/>
                  </a:lnTo>
                  <a:lnTo>
                    <a:pt x="6462" y="1165"/>
                  </a:lnTo>
                  <a:lnTo>
                    <a:pt x="6351" y="1131"/>
                  </a:lnTo>
                  <a:lnTo>
                    <a:pt x="6245" y="1092"/>
                  </a:lnTo>
                  <a:lnTo>
                    <a:pt x="6141" y="1048"/>
                  </a:lnTo>
                  <a:lnTo>
                    <a:pt x="6039" y="1000"/>
                  </a:lnTo>
                  <a:lnTo>
                    <a:pt x="5939" y="948"/>
                  </a:lnTo>
                  <a:lnTo>
                    <a:pt x="5839" y="894"/>
                  </a:lnTo>
                  <a:lnTo>
                    <a:pt x="5739" y="837"/>
                  </a:lnTo>
                  <a:lnTo>
                    <a:pt x="5639" y="778"/>
                  </a:lnTo>
                  <a:lnTo>
                    <a:pt x="5536" y="718"/>
                  </a:lnTo>
                  <a:lnTo>
                    <a:pt x="5432" y="656"/>
                  </a:lnTo>
                  <a:lnTo>
                    <a:pt x="5326" y="594"/>
                  </a:lnTo>
                  <a:lnTo>
                    <a:pt x="5216" y="533"/>
                  </a:lnTo>
                  <a:lnTo>
                    <a:pt x="5101" y="473"/>
                  </a:lnTo>
                  <a:lnTo>
                    <a:pt x="4983" y="414"/>
                  </a:lnTo>
                  <a:lnTo>
                    <a:pt x="4858" y="355"/>
                  </a:lnTo>
                  <a:lnTo>
                    <a:pt x="4729" y="300"/>
                  </a:lnTo>
                  <a:lnTo>
                    <a:pt x="4592" y="248"/>
                  </a:lnTo>
                  <a:lnTo>
                    <a:pt x="4448" y="199"/>
                  </a:lnTo>
                  <a:lnTo>
                    <a:pt x="4296" y="155"/>
                  </a:lnTo>
                  <a:lnTo>
                    <a:pt x="4135" y="114"/>
                  </a:lnTo>
                  <a:lnTo>
                    <a:pt x="3965" y="80"/>
                  </a:lnTo>
                  <a:lnTo>
                    <a:pt x="3785" y="50"/>
                  </a:lnTo>
                  <a:lnTo>
                    <a:pt x="3594" y="27"/>
                  </a:lnTo>
                  <a:lnTo>
                    <a:pt x="3393" y="10"/>
                  </a:lnTo>
                  <a:lnTo>
                    <a:pt x="3178" y="1"/>
                  </a:lnTo>
                  <a:lnTo>
                    <a:pt x="2952" y="0"/>
                  </a:lnTo>
                  <a:lnTo>
                    <a:pt x="2811" y="6"/>
                  </a:lnTo>
                  <a:lnTo>
                    <a:pt x="2673" y="17"/>
                  </a:lnTo>
                  <a:lnTo>
                    <a:pt x="2538" y="35"/>
                  </a:lnTo>
                  <a:lnTo>
                    <a:pt x="2405" y="57"/>
                  </a:lnTo>
                  <a:lnTo>
                    <a:pt x="2276" y="85"/>
                  </a:lnTo>
                  <a:lnTo>
                    <a:pt x="2149" y="118"/>
                  </a:lnTo>
                  <a:lnTo>
                    <a:pt x="2025" y="154"/>
                  </a:lnTo>
                  <a:lnTo>
                    <a:pt x="1905" y="197"/>
                  </a:lnTo>
                  <a:lnTo>
                    <a:pt x="1787" y="244"/>
                  </a:lnTo>
                  <a:lnTo>
                    <a:pt x="1673" y="295"/>
                  </a:lnTo>
                  <a:lnTo>
                    <a:pt x="1563" y="351"/>
                  </a:lnTo>
                  <a:lnTo>
                    <a:pt x="1455" y="411"/>
                  </a:lnTo>
                  <a:lnTo>
                    <a:pt x="1351" y="476"/>
                  </a:lnTo>
                  <a:lnTo>
                    <a:pt x="1251" y="544"/>
                  </a:lnTo>
                  <a:lnTo>
                    <a:pt x="1154" y="617"/>
                  </a:lnTo>
                  <a:lnTo>
                    <a:pt x="1061" y="693"/>
                  </a:lnTo>
                  <a:lnTo>
                    <a:pt x="971" y="773"/>
                  </a:lnTo>
                  <a:lnTo>
                    <a:pt x="886" y="855"/>
                  </a:lnTo>
                  <a:lnTo>
                    <a:pt x="804" y="942"/>
                  </a:lnTo>
                  <a:lnTo>
                    <a:pt x="726" y="1032"/>
                  </a:lnTo>
                  <a:lnTo>
                    <a:pt x="652" y="1125"/>
                  </a:lnTo>
                  <a:lnTo>
                    <a:pt x="582" y="1221"/>
                  </a:lnTo>
                  <a:lnTo>
                    <a:pt x="516" y="1320"/>
                  </a:lnTo>
                  <a:lnTo>
                    <a:pt x="455" y="1421"/>
                  </a:lnTo>
                  <a:lnTo>
                    <a:pt x="397" y="1525"/>
                  </a:lnTo>
                  <a:lnTo>
                    <a:pt x="344" y="1632"/>
                  </a:lnTo>
                  <a:lnTo>
                    <a:pt x="295" y="1740"/>
                  </a:lnTo>
                  <a:lnTo>
                    <a:pt x="251" y="1852"/>
                  </a:lnTo>
                  <a:lnTo>
                    <a:pt x="212" y="1965"/>
                  </a:lnTo>
                  <a:lnTo>
                    <a:pt x="177" y="2079"/>
                  </a:lnTo>
                  <a:lnTo>
                    <a:pt x="146" y="2197"/>
                  </a:lnTo>
                  <a:lnTo>
                    <a:pt x="121" y="2315"/>
                  </a:lnTo>
                  <a:lnTo>
                    <a:pt x="78" y="2525"/>
                  </a:lnTo>
                  <a:lnTo>
                    <a:pt x="45" y="2722"/>
                  </a:lnTo>
                  <a:lnTo>
                    <a:pt x="22" y="2908"/>
                  </a:lnTo>
                  <a:lnTo>
                    <a:pt x="6" y="3082"/>
                  </a:lnTo>
                  <a:lnTo>
                    <a:pt x="0" y="3246"/>
                  </a:lnTo>
                  <a:lnTo>
                    <a:pt x="2" y="3399"/>
                  </a:lnTo>
                  <a:lnTo>
                    <a:pt x="11" y="3543"/>
                  </a:lnTo>
                  <a:lnTo>
                    <a:pt x="28" y="3679"/>
                  </a:lnTo>
                  <a:lnTo>
                    <a:pt x="50" y="3805"/>
                  </a:lnTo>
                  <a:lnTo>
                    <a:pt x="79" y="3925"/>
                  </a:lnTo>
                  <a:lnTo>
                    <a:pt x="112" y="4038"/>
                  </a:lnTo>
                  <a:lnTo>
                    <a:pt x="150" y="4144"/>
                  </a:lnTo>
                  <a:lnTo>
                    <a:pt x="193" y="4245"/>
                  </a:lnTo>
                  <a:lnTo>
                    <a:pt x="239" y="4341"/>
                  </a:lnTo>
                  <a:lnTo>
                    <a:pt x="288" y="4433"/>
                  </a:lnTo>
                  <a:lnTo>
                    <a:pt x="340" y="4521"/>
                  </a:lnTo>
                  <a:lnTo>
                    <a:pt x="395" y="4606"/>
                  </a:lnTo>
                  <a:lnTo>
                    <a:pt x="451" y="4688"/>
                  </a:lnTo>
                  <a:lnTo>
                    <a:pt x="508" y="4769"/>
                  </a:lnTo>
                  <a:lnTo>
                    <a:pt x="565" y="4848"/>
                  </a:lnTo>
                  <a:lnTo>
                    <a:pt x="623" y="4927"/>
                  </a:lnTo>
                  <a:lnTo>
                    <a:pt x="680" y="5007"/>
                  </a:lnTo>
                  <a:lnTo>
                    <a:pt x="736" y="5086"/>
                  </a:lnTo>
                  <a:lnTo>
                    <a:pt x="791" y="5168"/>
                  </a:lnTo>
                  <a:lnTo>
                    <a:pt x="843" y="5251"/>
                  </a:lnTo>
                  <a:lnTo>
                    <a:pt x="893" y="5337"/>
                  </a:lnTo>
                  <a:lnTo>
                    <a:pt x="940" y="5426"/>
                  </a:lnTo>
                  <a:lnTo>
                    <a:pt x="983" y="5519"/>
                  </a:lnTo>
                  <a:lnTo>
                    <a:pt x="1021" y="5617"/>
                  </a:lnTo>
                  <a:lnTo>
                    <a:pt x="1055" y="5720"/>
                  </a:lnTo>
                  <a:lnTo>
                    <a:pt x="1084" y="5829"/>
                  </a:lnTo>
                  <a:lnTo>
                    <a:pt x="1107" y="594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CustomShape 3"/>
            <p:cNvSpPr/>
            <p:nvPr/>
          </p:nvSpPr>
          <p:spPr>
            <a:xfrm>
              <a:off x="107640" y="95400"/>
              <a:ext cx="820080" cy="762480"/>
            </a:xfrm>
            <a:custGeom>
              <a:avLst/>
              <a:gdLst/>
              <a:ahLst/>
              <a:rect l="l" t="t" r="r" b="b"/>
              <a:pathLst>
                <a:path w="16327" h="15172">
                  <a:moveTo>
                    <a:pt x="8732" y="14125"/>
                  </a:moveTo>
                  <a:lnTo>
                    <a:pt x="8559" y="14306"/>
                  </a:lnTo>
                  <a:lnTo>
                    <a:pt x="8373" y="14472"/>
                  </a:lnTo>
                  <a:lnTo>
                    <a:pt x="8175" y="14619"/>
                  </a:lnTo>
                  <a:lnTo>
                    <a:pt x="7967" y="14748"/>
                  </a:lnTo>
                  <a:lnTo>
                    <a:pt x="7748" y="14861"/>
                  </a:lnTo>
                  <a:lnTo>
                    <a:pt x="7523" y="14956"/>
                  </a:lnTo>
                  <a:lnTo>
                    <a:pt x="7289" y="15034"/>
                  </a:lnTo>
                  <a:lnTo>
                    <a:pt x="7050" y="15094"/>
                  </a:lnTo>
                  <a:lnTo>
                    <a:pt x="6806" y="15137"/>
                  </a:lnTo>
                  <a:lnTo>
                    <a:pt x="6560" y="15163"/>
                  </a:lnTo>
                  <a:lnTo>
                    <a:pt x="6310" y="15172"/>
                  </a:lnTo>
                  <a:lnTo>
                    <a:pt x="6061" y="15164"/>
                  </a:lnTo>
                  <a:lnTo>
                    <a:pt x="5812" y="15138"/>
                  </a:lnTo>
                  <a:lnTo>
                    <a:pt x="5566" y="15095"/>
                  </a:lnTo>
                  <a:lnTo>
                    <a:pt x="5322" y="15035"/>
                  </a:lnTo>
                  <a:lnTo>
                    <a:pt x="5083" y="14959"/>
                  </a:lnTo>
                  <a:lnTo>
                    <a:pt x="4849" y="14865"/>
                  </a:lnTo>
                  <a:lnTo>
                    <a:pt x="4623" y="14754"/>
                  </a:lnTo>
                  <a:lnTo>
                    <a:pt x="4405" y="14627"/>
                  </a:lnTo>
                  <a:lnTo>
                    <a:pt x="4196" y="14482"/>
                  </a:lnTo>
                  <a:lnTo>
                    <a:pt x="3999" y="14321"/>
                  </a:lnTo>
                  <a:lnTo>
                    <a:pt x="3813" y="14142"/>
                  </a:lnTo>
                  <a:lnTo>
                    <a:pt x="3641" y="13947"/>
                  </a:lnTo>
                  <a:lnTo>
                    <a:pt x="3484" y="13736"/>
                  </a:lnTo>
                  <a:lnTo>
                    <a:pt x="3342" y="13507"/>
                  </a:lnTo>
                  <a:lnTo>
                    <a:pt x="3218" y="13261"/>
                  </a:lnTo>
                  <a:lnTo>
                    <a:pt x="3112" y="13000"/>
                  </a:lnTo>
                  <a:lnTo>
                    <a:pt x="3026" y="12721"/>
                  </a:lnTo>
                  <a:lnTo>
                    <a:pt x="2961" y="12426"/>
                  </a:lnTo>
                  <a:lnTo>
                    <a:pt x="2918" y="12115"/>
                  </a:lnTo>
                  <a:lnTo>
                    <a:pt x="2898" y="11786"/>
                  </a:lnTo>
                  <a:lnTo>
                    <a:pt x="2905" y="11441"/>
                  </a:lnTo>
                  <a:lnTo>
                    <a:pt x="2917" y="11317"/>
                  </a:lnTo>
                  <a:lnTo>
                    <a:pt x="2933" y="11193"/>
                  </a:lnTo>
                  <a:lnTo>
                    <a:pt x="2954" y="11073"/>
                  </a:lnTo>
                  <a:lnTo>
                    <a:pt x="2978" y="10954"/>
                  </a:lnTo>
                  <a:lnTo>
                    <a:pt x="3007" y="10837"/>
                  </a:lnTo>
                  <a:lnTo>
                    <a:pt x="3040" y="10724"/>
                  </a:lnTo>
                  <a:lnTo>
                    <a:pt x="3077" y="10611"/>
                  </a:lnTo>
                  <a:lnTo>
                    <a:pt x="3118" y="10501"/>
                  </a:lnTo>
                  <a:lnTo>
                    <a:pt x="3163" y="10394"/>
                  </a:lnTo>
                  <a:lnTo>
                    <a:pt x="3213" y="10288"/>
                  </a:lnTo>
                  <a:lnTo>
                    <a:pt x="3266" y="10186"/>
                  </a:lnTo>
                  <a:lnTo>
                    <a:pt x="3323" y="10085"/>
                  </a:lnTo>
                  <a:lnTo>
                    <a:pt x="3386" y="9986"/>
                  </a:lnTo>
                  <a:lnTo>
                    <a:pt x="3451" y="9890"/>
                  </a:lnTo>
                  <a:lnTo>
                    <a:pt x="3520" y="9796"/>
                  </a:lnTo>
                  <a:lnTo>
                    <a:pt x="3595" y="9705"/>
                  </a:lnTo>
                  <a:lnTo>
                    <a:pt x="3673" y="9616"/>
                  </a:lnTo>
                  <a:lnTo>
                    <a:pt x="3754" y="9529"/>
                  </a:lnTo>
                  <a:lnTo>
                    <a:pt x="3841" y="9446"/>
                  </a:lnTo>
                  <a:lnTo>
                    <a:pt x="3931" y="9364"/>
                  </a:lnTo>
                  <a:lnTo>
                    <a:pt x="4025" y="9284"/>
                  </a:lnTo>
                  <a:lnTo>
                    <a:pt x="4124" y="9208"/>
                  </a:lnTo>
                  <a:lnTo>
                    <a:pt x="4226" y="9133"/>
                  </a:lnTo>
                  <a:lnTo>
                    <a:pt x="4332" y="9062"/>
                  </a:lnTo>
                  <a:lnTo>
                    <a:pt x="4444" y="8993"/>
                  </a:lnTo>
                  <a:lnTo>
                    <a:pt x="4558" y="8926"/>
                  </a:lnTo>
                  <a:lnTo>
                    <a:pt x="4676" y="8862"/>
                  </a:lnTo>
                  <a:lnTo>
                    <a:pt x="4800" y="8801"/>
                  </a:lnTo>
                  <a:lnTo>
                    <a:pt x="4927" y="8741"/>
                  </a:lnTo>
                  <a:lnTo>
                    <a:pt x="5057" y="8685"/>
                  </a:lnTo>
                  <a:lnTo>
                    <a:pt x="5192" y="8631"/>
                  </a:lnTo>
                  <a:lnTo>
                    <a:pt x="5332" y="8580"/>
                  </a:lnTo>
                  <a:lnTo>
                    <a:pt x="5371" y="8038"/>
                  </a:lnTo>
                  <a:lnTo>
                    <a:pt x="5115" y="7945"/>
                  </a:lnTo>
                  <a:lnTo>
                    <a:pt x="5006" y="7821"/>
                  </a:lnTo>
                  <a:lnTo>
                    <a:pt x="5006" y="7458"/>
                  </a:lnTo>
                  <a:lnTo>
                    <a:pt x="4911" y="7405"/>
                  </a:lnTo>
                  <a:lnTo>
                    <a:pt x="4886" y="7383"/>
                  </a:lnTo>
                  <a:lnTo>
                    <a:pt x="4852" y="7363"/>
                  </a:lnTo>
                  <a:lnTo>
                    <a:pt x="4810" y="7347"/>
                  </a:lnTo>
                  <a:lnTo>
                    <a:pt x="4761" y="7334"/>
                  </a:lnTo>
                  <a:lnTo>
                    <a:pt x="4705" y="7323"/>
                  </a:lnTo>
                  <a:lnTo>
                    <a:pt x="4643" y="7316"/>
                  </a:lnTo>
                  <a:lnTo>
                    <a:pt x="4574" y="7309"/>
                  </a:lnTo>
                  <a:lnTo>
                    <a:pt x="4500" y="7306"/>
                  </a:lnTo>
                  <a:lnTo>
                    <a:pt x="4421" y="7305"/>
                  </a:lnTo>
                  <a:lnTo>
                    <a:pt x="4337" y="7306"/>
                  </a:lnTo>
                  <a:lnTo>
                    <a:pt x="4250" y="7309"/>
                  </a:lnTo>
                  <a:lnTo>
                    <a:pt x="4158" y="7314"/>
                  </a:lnTo>
                  <a:lnTo>
                    <a:pt x="4063" y="7321"/>
                  </a:lnTo>
                  <a:lnTo>
                    <a:pt x="3965" y="7329"/>
                  </a:lnTo>
                  <a:lnTo>
                    <a:pt x="3864" y="7338"/>
                  </a:lnTo>
                  <a:lnTo>
                    <a:pt x="3762" y="7348"/>
                  </a:lnTo>
                  <a:lnTo>
                    <a:pt x="3658" y="7360"/>
                  </a:lnTo>
                  <a:lnTo>
                    <a:pt x="3554" y="7373"/>
                  </a:lnTo>
                  <a:lnTo>
                    <a:pt x="3448" y="7385"/>
                  </a:lnTo>
                  <a:lnTo>
                    <a:pt x="3343" y="7399"/>
                  </a:lnTo>
                  <a:lnTo>
                    <a:pt x="3132" y="7427"/>
                  </a:lnTo>
                  <a:lnTo>
                    <a:pt x="2928" y="7455"/>
                  </a:lnTo>
                  <a:lnTo>
                    <a:pt x="2731" y="7484"/>
                  </a:lnTo>
                  <a:lnTo>
                    <a:pt x="2546" y="7509"/>
                  </a:lnTo>
                  <a:lnTo>
                    <a:pt x="2377" y="7533"/>
                  </a:lnTo>
                  <a:lnTo>
                    <a:pt x="2225" y="7551"/>
                  </a:lnTo>
                  <a:lnTo>
                    <a:pt x="2081" y="7569"/>
                  </a:lnTo>
                  <a:lnTo>
                    <a:pt x="1943" y="7580"/>
                  </a:lnTo>
                  <a:lnTo>
                    <a:pt x="1811" y="7587"/>
                  </a:lnTo>
                  <a:lnTo>
                    <a:pt x="1685" y="7588"/>
                  </a:lnTo>
                  <a:lnTo>
                    <a:pt x="1566" y="7584"/>
                  </a:lnTo>
                  <a:lnTo>
                    <a:pt x="1451" y="7575"/>
                  </a:lnTo>
                  <a:lnTo>
                    <a:pt x="1343" y="7562"/>
                  </a:lnTo>
                  <a:lnTo>
                    <a:pt x="1241" y="7544"/>
                  </a:lnTo>
                  <a:lnTo>
                    <a:pt x="1144" y="7523"/>
                  </a:lnTo>
                  <a:lnTo>
                    <a:pt x="1052" y="7496"/>
                  </a:lnTo>
                  <a:lnTo>
                    <a:pt x="965" y="7467"/>
                  </a:lnTo>
                  <a:lnTo>
                    <a:pt x="882" y="7434"/>
                  </a:lnTo>
                  <a:lnTo>
                    <a:pt x="806" y="7397"/>
                  </a:lnTo>
                  <a:lnTo>
                    <a:pt x="733" y="7356"/>
                  </a:lnTo>
                  <a:lnTo>
                    <a:pt x="665" y="7313"/>
                  </a:lnTo>
                  <a:lnTo>
                    <a:pt x="601" y="7268"/>
                  </a:lnTo>
                  <a:lnTo>
                    <a:pt x="540" y="7219"/>
                  </a:lnTo>
                  <a:lnTo>
                    <a:pt x="484" y="7168"/>
                  </a:lnTo>
                  <a:lnTo>
                    <a:pt x="432" y="7114"/>
                  </a:lnTo>
                  <a:lnTo>
                    <a:pt x="383" y="7058"/>
                  </a:lnTo>
                  <a:lnTo>
                    <a:pt x="337" y="7001"/>
                  </a:lnTo>
                  <a:lnTo>
                    <a:pt x="295" y="6942"/>
                  </a:lnTo>
                  <a:lnTo>
                    <a:pt x="255" y="6881"/>
                  </a:lnTo>
                  <a:lnTo>
                    <a:pt x="220" y="6818"/>
                  </a:lnTo>
                  <a:lnTo>
                    <a:pt x="186" y="6755"/>
                  </a:lnTo>
                  <a:lnTo>
                    <a:pt x="154" y="6691"/>
                  </a:lnTo>
                  <a:lnTo>
                    <a:pt x="126" y="6626"/>
                  </a:lnTo>
                  <a:lnTo>
                    <a:pt x="99" y="6560"/>
                  </a:lnTo>
                  <a:lnTo>
                    <a:pt x="75" y="6494"/>
                  </a:lnTo>
                  <a:lnTo>
                    <a:pt x="52" y="6427"/>
                  </a:lnTo>
                  <a:lnTo>
                    <a:pt x="32" y="6361"/>
                  </a:lnTo>
                  <a:lnTo>
                    <a:pt x="12" y="6295"/>
                  </a:lnTo>
                  <a:lnTo>
                    <a:pt x="4" y="6256"/>
                  </a:lnTo>
                  <a:lnTo>
                    <a:pt x="0" y="6213"/>
                  </a:lnTo>
                  <a:lnTo>
                    <a:pt x="0" y="6165"/>
                  </a:lnTo>
                  <a:lnTo>
                    <a:pt x="4" y="6114"/>
                  </a:lnTo>
                  <a:lnTo>
                    <a:pt x="11" y="6060"/>
                  </a:lnTo>
                  <a:lnTo>
                    <a:pt x="23" y="6002"/>
                  </a:lnTo>
                  <a:lnTo>
                    <a:pt x="36" y="5942"/>
                  </a:lnTo>
                  <a:lnTo>
                    <a:pt x="53" y="5877"/>
                  </a:lnTo>
                  <a:lnTo>
                    <a:pt x="73" y="5812"/>
                  </a:lnTo>
                  <a:lnTo>
                    <a:pt x="94" y="5744"/>
                  </a:lnTo>
                  <a:lnTo>
                    <a:pt x="119" y="5673"/>
                  </a:lnTo>
                  <a:lnTo>
                    <a:pt x="144" y="5601"/>
                  </a:lnTo>
                  <a:lnTo>
                    <a:pt x="172" y="5527"/>
                  </a:lnTo>
                  <a:lnTo>
                    <a:pt x="201" y="5453"/>
                  </a:lnTo>
                  <a:lnTo>
                    <a:pt x="233" y="5377"/>
                  </a:lnTo>
                  <a:lnTo>
                    <a:pt x="265" y="5302"/>
                  </a:lnTo>
                  <a:lnTo>
                    <a:pt x="331" y="5148"/>
                  </a:lnTo>
                  <a:lnTo>
                    <a:pt x="399" y="4995"/>
                  </a:lnTo>
                  <a:lnTo>
                    <a:pt x="468" y="4845"/>
                  </a:lnTo>
                  <a:lnTo>
                    <a:pt x="535" y="4699"/>
                  </a:lnTo>
                  <a:lnTo>
                    <a:pt x="599" y="4561"/>
                  </a:lnTo>
                  <a:lnTo>
                    <a:pt x="657" y="4431"/>
                  </a:lnTo>
                  <a:lnTo>
                    <a:pt x="683" y="4371"/>
                  </a:lnTo>
                  <a:lnTo>
                    <a:pt x="709" y="4313"/>
                  </a:lnTo>
                  <a:lnTo>
                    <a:pt x="731" y="4258"/>
                  </a:lnTo>
                  <a:lnTo>
                    <a:pt x="752" y="4207"/>
                  </a:lnTo>
                  <a:lnTo>
                    <a:pt x="764" y="4143"/>
                  </a:lnTo>
                  <a:lnTo>
                    <a:pt x="774" y="4084"/>
                  </a:lnTo>
                  <a:lnTo>
                    <a:pt x="782" y="4029"/>
                  </a:lnTo>
                  <a:lnTo>
                    <a:pt x="788" y="3977"/>
                  </a:lnTo>
                  <a:lnTo>
                    <a:pt x="792" y="3928"/>
                  </a:lnTo>
                  <a:lnTo>
                    <a:pt x="794" y="3879"/>
                  </a:lnTo>
                  <a:lnTo>
                    <a:pt x="794" y="3832"/>
                  </a:lnTo>
                  <a:lnTo>
                    <a:pt x="793" y="3784"/>
                  </a:lnTo>
                  <a:lnTo>
                    <a:pt x="790" y="3734"/>
                  </a:lnTo>
                  <a:lnTo>
                    <a:pt x="784" y="3682"/>
                  </a:lnTo>
                  <a:lnTo>
                    <a:pt x="779" y="3627"/>
                  </a:lnTo>
                  <a:lnTo>
                    <a:pt x="772" y="3566"/>
                  </a:lnTo>
                  <a:lnTo>
                    <a:pt x="764" y="3501"/>
                  </a:lnTo>
                  <a:lnTo>
                    <a:pt x="755" y="3430"/>
                  </a:lnTo>
                  <a:lnTo>
                    <a:pt x="746" y="3351"/>
                  </a:lnTo>
                  <a:lnTo>
                    <a:pt x="735" y="3264"/>
                  </a:lnTo>
                  <a:lnTo>
                    <a:pt x="783" y="3389"/>
                  </a:lnTo>
                  <a:lnTo>
                    <a:pt x="821" y="3513"/>
                  </a:lnTo>
                  <a:lnTo>
                    <a:pt x="849" y="3639"/>
                  </a:lnTo>
                  <a:lnTo>
                    <a:pt x="866" y="3764"/>
                  </a:lnTo>
                  <a:lnTo>
                    <a:pt x="875" y="3889"/>
                  </a:lnTo>
                  <a:lnTo>
                    <a:pt x="875" y="4015"/>
                  </a:lnTo>
                  <a:lnTo>
                    <a:pt x="869" y="4140"/>
                  </a:lnTo>
                  <a:lnTo>
                    <a:pt x="857" y="4266"/>
                  </a:lnTo>
                  <a:lnTo>
                    <a:pt x="840" y="4390"/>
                  </a:lnTo>
                  <a:lnTo>
                    <a:pt x="817" y="4515"/>
                  </a:lnTo>
                  <a:lnTo>
                    <a:pt x="791" y="4638"/>
                  </a:lnTo>
                  <a:lnTo>
                    <a:pt x="762" y="4762"/>
                  </a:lnTo>
                  <a:lnTo>
                    <a:pt x="730" y="4884"/>
                  </a:lnTo>
                  <a:lnTo>
                    <a:pt x="699" y="5006"/>
                  </a:lnTo>
                  <a:lnTo>
                    <a:pt x="666" y="5126"/>
                  </a:lnTo>
                  <a:lnTo>
                    <a:pt x="633" y="5246"/>
                  </a:lnTo>
                  <a:lnTo>
                    <a:pt x="603" y="5364"/>
                  </a:lnTo>
                  <a:lnTo>
                    <a:pt x="573" y="5481"/>
                  </a:lnTo>
                  <a:lnTo>
                    <a:pt x="547" y="5597"/>
                  </a:lnTo>
                  <a:lnTo>
                    <a:pt x="525" y="5711"/>
                  </a:lnTo>
                  <a:lnTo>
                    <a:pt x="507" y="5823"/>
                  </a:lnTo>
                  <a:lnTo>
                    <a:pt x="494" y="5934"/>
                  </a:lnTo>
                  <a:lnTo>
                    <a:pt x="488" y="6043"/>
                  </a:lnTo>
                  <a:lnTo>
                    <a:pt x="489" y="6150"/>
                  </a:lnTo>
                  <a:lnTo>
                    <a:pt x="498" y="6255"/>
                  </a:lnTo>
                  <a:lnTo>
                    <a:pt x="517" y="6357"/>
                  </a:lnTo>
                  <a:lnTo>
                    <a:pt x="543" y="6457"/>
                  </a:lnTo>
                  <a:lnTo>
                    <a:pt x="581" y="6555"/>
                  </a:lnTo>
                  <a:lnTo>
                    <a:pt x="630" y="6651"/>
                  </a:lnTo>
                  <a:lnTo>
                    <a:pt x="691" y="6744"/>
                  </a:lnTo>
                  <a:lnTo>
                    <a:pt x="765" y="6834"/>
                  </a:lnTo>
                  <a:lnTo>
                    <a:pt x="853" y="6920"/>
                  </a:lnTo>
                  <a:lnTo>
                    <a:pt x="920" y="6979"/>
                  </a:lnTo>
                  <a:lnTo>
                    <a:pt x="987" y="7033"/>
                  </a:lnTo>
                  <a:lnTo>
                    <a:pt x="1052" y="7083"/>
                  </a:lnTo>
                  <a:lnTo>
                    <a:pt x="1117" y="7129"/>
                  </a:lnTo>
                  <a:lnTo>
                    <a:pt x="1183" y="7171"/>
                  </a:lnTo>
                  <a:lnTo>
                    <a:pt x="1247" y="7208"/>
                  </a:lnTo>
                  <a:lnTo>
                    <a:pt x="1310" y="7243"/>
                  </a:lnTo>
                  <a:lnTo>
                    <a:pt x="1374" y="7274"/>
                  </a:lnTo>
                  <a:lnTo>
                    <a:pt x="1437" y="7300"/>
                  </a:lnTo>
                  <a:lnTo>
                    <a:pt x="1499" y="7325"/>
                  </a:lnTo>
                  <a:lnTo>
                    <a:pt x="1561" y="7345"/>
                  </a:lnTo>
                  <a:lnTo>
                    <a:pt x="1622" y="7362"/>
                  </a:lnTo>
                  <a:lnTo>
                    <a:pt x="1683" y="7377"/>
                  </a:lnTo>
                  <a:lnTo>
                    <a:pt x="1743" y="7388"/>
                  </a:lnTo>
                  <a:lnTo>
                    <a:pt x="1804" y="7397"/>
                  </a:lnTo>
                  <a:lnTo>
                    <a:pt x="1863" y="7403"/>
                  </a:lnTo>
                  <a:lnTo>
                    <a:pt x="1922" y="7407"/>
                  </a:lnTo>
                  <a:lnTo>
                    <a:pt x="1980" y="7409"/>
                  </a:lnTo>
                  <a:lnTo>
                    <a:pt x="2039" y="7408"/>
                  </a:lnTo>
                  <a:lnTo>
                    <a:pt x="2097" y="7406"/>
                  </a:lnTo>
                  <a:lnTo>
                    <a:pt x="2154" y="7401"/>
                  </a:lnTo>
                  <a:lnTo>
                    <a:pt x="2211" y="7395"/>
                  </a:lnTo>
                  <a:lnTo>
                    <a:pt x="2267" y="7387"/>
                  </a:lnTo>
                  <a:lnTo>
                    <a:pt x="2323" y="7378"/>
                  </a:lnTo>
                  <a:lnTo>
                    <a:pt x="2379" y="7367"/>
                  </a:lnTo>
                  <a:lnTo>
                    <a:pt x="2435" y="7354"/>
                  </a:lnTo>
                  <a:lnTo>
                    <a:pt x="2489" y="7340"/>
                  </a:lnTo>
                  <a:lnTo>
                    <a:pt x="2544" y="7326"/>
                  </a:lnTo>
                  <a:lnTo>
                    <a:pt x="2598" y="7310"/>
                  </a:lnTo>
                  <a:lnTo>
                    <a:pt x="2652" y="7294"/>
                  </a:lnTo>
                  <a:lnTo>
                    <a:pt x="2705" y="7277"/>
                  </a:lnTo>
                  <a:lnTo>
                    <a:pt x="2758" y="7259"/>
                  </a:lnTo>
                  <a:lnTo>
                    <a:pt x="2806" y="7247"/>
                  </a:lnTo>
                  <a:lnTo>
                    <a:pt x="2858" y="7232"/>
                  </a:lnTo>
                  <a:lnTo>
                    <a:pt x="2912" y="7213"/>
                  </a:lnTo>
                  <a:lnTo>
                    <a:pt x="2970" y="7194"/>
                  </a:lnTo>
                  <a:lnTo>
                    <a:pt x="3093" y="7149"/>
                  </a:lnTo>
                  <a:lnTo>
                    <a:pt x="3228" y="7100"/>
                  </a:lnTo>
                  <a:lnTo>
                    <a:pt x="3299" y="7076"/>
                  </a:lnTo>
                  <a:lnTo>
                    <a:pt x="3371" y="7050"/>
                  </a:lnTo>
                  <a:lnTo>
                    <a:pt x="3445" y="7027"/>
                  </a:lnTo>
                  <a:lnTo>
                    <a:pt x="3520" y="7003"/>
                  </a:lnTo>
                  <a:lnTo>
                    <a:pt x="3596" y="6981"/>
                  </a:lnTo>
                  <a:lnTo>
                    <a:pt x="3674" y="6959"/>
                  </a:lnTo>
                  <a:lnTo>
                    <a:pt x="3752" y="6941"/>
                  </a:lnTo>
                  <a:lnTo>
                    <a:pt x="3831" y="6925"/>
                  </a:lnTo>
                  <a:lnTo>
                    <a:pt x="3909" y="6910"/>
                  </a:lnTo>
                  <a:lnTo>
                    <a:pt x="3988" y="6900"/>
                  </a:lnTo>
                  <a:lnTo>
                    <a:pt x="4067" y="6892"/>
                  </a:lnTo>
                  <a:lnTo>
                    <a:pt x="4145" y="6889"/>
                  </a:lnTo>
                  <a:lnTo>
                    <a:pt x="4223" y="6889"/>
                  </a:lnTo>
                  <a:lnTo>
                    <a:pt x="4301" y="6894"/>
                  </a:lnTo>
                  <a:lnTo>
                    <a:pt x="4376" y="6903"/>
                  </a:lnTo>
                  <a:lnTo>
                    <a:pt x="4451" y="6918"/>
                  </a:lnTo>
                  <a:lnTo>
                    <a:pt x="4524" y="6939"/>
                  </a:lnTo>
                  <a:lnTo>
                    <a:pt x="4595" y="6964"/>
                  </a:lnTo>
                  <a:lnTo>
                    <a:pt x="4664" y="6997"/>
                  </a:lnTo>
                  <a:lnTo>
                    <a:pt x="4732" y="7037"/>
                  </a:lnTo>
                  <a:lnTo>
                    <a:pt x="4797" y="7083"/>
                  </a:lnTo>
                  <a:lnTo>
                    <a:pt x="4859" y="7136"/>
                  </a:lnTo>
                  <a:lnTo>
                    <a:pt x="4918" y="7198"/>
                  </a:lnTo>
                  <a:lnTo>
                    <a:pt x="4975" y="7268"/>
                  </a:lnTo>
                  <a:lnTo>
                    <a:pt x="5564" y="7260"/>
                  </a:lnTo>
                  <a:lnTo>
                    <a:pt x="5533" y="7201"/>
                  </a:lnTo>
                  <a:lnTo>
                    <a:pt x="5502" y="7142"/>
                  </a:lnTo>
                  <a:lnTo>
                    <a:pt x="5468" y="7086"/>
                  </a:lnTo>
                  <a:lnTo>
                    <a:pt x="5434" y="7032"/>
                  </a:lnTo>
                  <a:lnTo>
                    <a:pt x="5400" y="6979"/>
                  </a:lnTo>
                  <a:lnTo>
                    <a:pt x="5365" y="6928"/>
                  </a:lnTo>
                  <a:lnTo>
                    <a:pt x="5328" y="6880"/>
                  </a:lnTo>
                  <a:lnTo>
                    <a:pt x="5290" y="6833"/>
                  </a:lnTo>
                  <a:lnTo>
                    <a:pt x="5251" y="6789"/>
                  </a:lnTo>
                  <a:lnTo>
                    <a:pt x="5212" y="6747"/>
                  </a:lnTo>
                  <a:lnTo>
                    <a:pt x="5171" y="6707"/>
                  </a:lnTo>
                  <a:lnTo>
                    <a:pt x="5129" y="6670"/>
                  </a:lnTo>
                  <a:lnTo>
                    <a:pt x="5085" y="6636"/>
                  </a:lnTo>
                  <a:lnTo>
                    <a:pt x="5040" y="6603"/>
                  </a:lnTo>
                  <a:lnTo>
                    <a:pt x="4995" y="6574"/>
                  </a:lnTo>
                  <a:lnTo>
                    <a:pt x="4947" y="6548"/>
                  </a:lnTo>
                  <a:lnTo>
                    <a:pt x="4899" y="6524"/>
                  </a:lnTo>
                  <a:lnTo>
                    <a:pt x="4849" y="6503"/>
                  </a:lnTo>
                  <a:lnTo>
                    <a:pt x="4798" y="6486"/>
                  </a:lnTo>
                  <a:lnTo>
                    <a:pt x="4745" y="6470"/>
                  </a:lnTo>
                  <a:lnTo>
                    <a:pt x="4692" y="6459"/>
                  </a:lnTo>
                  <a:lnTo>
                    <a:pt x="4636" y="6451"/>
                  </a:lnTo>
                  <a:lnTo>
                    <a:pt x="4578" y="6446"/>
                  </a:lnTo>
                  <a:lnTo>
                    <a:pt x="4520" y="6444"/>
                  </a:lnTo>
                  <a:lnTo>
                    <a:pt x="4460" y="6446"/>
                  </a:lnTo>
                  <a:lnTo>
                    <a:pt x="4399" y="6451"/>
                  </a:lnTo>
                  <a:lnTo>
                    <a:pt x="4334" y="6459"/>
                  </a:lnTo>
                  <a:lnTo>
                    <a:pt x="4270" y="6472"/>
                  </a:lnTo>
                  <a:lnTo>
                    <a:pt x="4203" y="6488"/>
                  </a:lnTo>
                  <a:lnTo>
                    <a:pt x="4134" y="6508"/>
                  </a:lnTo>
                  <a:lnTo>
                    <a:pt x="4065" y="6532"/>
                  </a:lnTo>
                  <a:lnTo>
                    <a:pt x="3992" y="6560"/>
                  </a:lnTo>
                  <a:lnTo>
                    <a:pt x="3793" y="6629"/>
                  </a:lnTo>
                  <a:lnTo>
                    <a:pt x="3598" y="6694"/>
                  </a:lnTo>
                  <a:lnTo>
                    <a:pt x="3502" y="6726"/>
                  </a:lnTo>
                  <a:lnTo>
                    <a:pt x="3407" y="6755"/>
                  </a:lnTo>
                  <a:lnTo>
                    <a:pt x="3314" y="6784"/>
                  </a:lnTo>
                  <a:lnTo>
                    <a:pt x="3221" y="6811"/>
                  </a:lnTo>
                  <a:lnTo>
                    <a:pt x="3130" y="6837"/>
                  </a:lnTo>
                  <a:lnTo>
                    <a:pt x="3040" y="6860"/>
                  </a:lnTo>
                  <a:lnTo>
                    <a:pt x="2951" y="6882"/>
                  </a:lnTo>
                  <a:lnTo>
                    <a:pt x="2865" y="6902"/>
                  </a:lnTo>
                  <a:lnTo>
                    <a:pt x="2778" y="6919"/>
                  </a:lnTo>
                  <a:lnTo>
                    <a:pt x="2693" y="6936"/>
                  </a:lnTo>
                  <a:lnTo>
                    <a:pt x="2609" y="6949"/>
                  </a:lnTo>
                  <a:lnTo>
                    <a:pt x="2527" y="6960"/>
                  </a:lnTo>
                  <a:lnTo>
                    <a:pt x="2446" y="6968"/>
                  </a:lnTo>
                  <a:lnTo>
                    <a:pt x="2365" y="6974"/>
                  </a:lnTo>
                  <a:lnTo>
                    <a:pt x="2287" y="6977"/>
                  </a:lnTo>
                  <a:lnTo>
                    <a:pt x="2210" y="6976"/>
                  </a:lnTo>
                  <a:lnTo>
                    <a:pt x="2133" y="6973"/>
                  </a:lnTo>
                  <a:lnTo>
                    <a:pt x="2059" y="6966"/>
                  </a:lnTo>
                  <a:lnTo>
                    <a:pt x="1985" y="6956"/>
                  </a:lnTo>
                  <a:lnTo>
                    <a:pt x="1914" y="6943"/>
                  </a:lnTo>
                  <a:lnTo>
                    <a:pt x="1843" y="6926"/>
                  </a:lnTo>
                  <a:lnTo>
                    <a:pt x="1774" y="6905"/>
                  </a:lnTo>
                  <a:lnTo>
                    <a:pt x="1706" y="6881"/>
                  </a:lnTo>
                  <a:lnTo>
                    <a:pt x="1639" y="6852"/>
                  </a:lnTo>
                  <a:lnTo>
                    <a:pt x="1575" y="6819"/>
                  </a:lnTo>
                  <a:lnTo>
                    <a:pt x="1511" y="6783"/>
                  </a:lnTo>
                  <a:lnTo>
                    <a:pt x="1449" y="6741"/>
                  </a:lnTo>
                  <a:lnTo>
                    <a:pt x="1388" y="6696"/>
                  </a:lnTo>
                  <a:lnTo>
                    <a:pt x="1312" y="6632"/>
                  </a:lnTo>
                  <a:lnTo>
                    <a:pt x="1244" y="6565"/>
                  </a:lnTo>
                  <a:lnTo>
                    <a:pt x="1183" y="6497"/>
                  </a:lnTo>
                  <a:lnTo>
                    <a:pt x="1128" y="6427"/>
                  </a:lnTo>
                  <a:lnTo>
                    <a:pt x="1079" y="6356"/>
                  </a:lnTo>
                  <a:lnTo>
                    <a:pt x="1036" y="6284"/>
                  </a:lnTo>
                  <a:lnTo>
                    <a:pt x="999" y="6210"/>
                  </a:lnTo>
                  <a:lnTo>
                    <a:pt x="967" y="6136"/>
                  </a:lnTo>
                  <a:lnTo>
                    <a:pt x="941" y="6060"/>
                  </a:lnTo>
                  <a:lnTo>
                    <a:pt x="919" y="5983"/>
                  </a:lnTo>
                  <a:lnTo>
                    <a:pt x="903" y="5907"/>
                  </a:lnTo>
                  <a:lnTo>
                    <a:pt x="891" y="5829"/>
                  </a:lnTo>
                  <a:lnTo>
                    <a:pt x="881" y="5753"/>
                  </a:lnTo>
                  <a:lnTo>
                    <a:pt x="877" y="5675"/>
                  </a:lnTo>
                  <a:lnTo>
                    <a:pt x="876" y="5598"/>
                  </a:lnTo>
                  <a:lnTo>
                    <a:pt x="878" y="5520"/>
                  </a:lnTo>
                  <a:lnTo>
                    <a:pt x="882" y="5444"/>
                  </a:lnTo>
                  <a:lnTo>
                    <a:pt x="891" y="5367"/>
                  </a:lnTo>
                  <a:lnTo>
                    <a:pt x="901" y="5291"/>
                  </a:lnTo>
                  <a:lnTo>
                    <a:pt x="913" y="5217"/>
                  </a:lnTo>
                  <a:lnTo>
                    <a:pt x="926" y="5143"/>
                  </a:lnTo>
                  <a:lnTo>
                    <a:pt x="942" y="5071"/>
                  </a:lnTo>
                  <a:lnTo>
                    <a:pt x="959" y="5000"/>
                  </a:lnTo>
                  <a:lnTo>
                    <a:pt x="976" y="4930"/>
                  </a:lnTo>
                  <a:lnTo>
                    <a:pt x="995" y="4862"/>
                  </a:lnTo>
                  <a:lnTo>
                    <a:pt x="1014" y="4795"/>
                  </a:lnTo>
                  <a:lnTo>
                    <a:pt x="1033" y="4731"/>
                  </a:lnTo>
                  <a:lnTo>
                    <a:pt x="1052" y="4668"/>
                  </a:lnTo>
                  <a:lnTo>
                    <a:pt x="1088" y="4550"/>
                  </a:lnTo>
                  <a:lnTo>
                    <a:pt x="1120" y="4442"/>
                  </a:lnTo>
                  <a:lnTo>
                    <a:pt x="1160" y="4322"/>
                  </a:lnTo>
                  <a:lnTo>
                    <a:pt x="1195" y="4216"/>
                  </a:lnTo>
                  <a:lnTo>
                    <a:pt x="1210" y="4168"/>
                  </a:lnTo>
                  <a:lnTo>
                    <a:pt x="1225" y="4123"/>
                  </a:lnTo>
                  <a:lnTo>
                    <a:pt x="1237" y="4080"/>
                  </a:lnTo>
                  <a:lnTo>
                    <a:pt x="1247" y="4038"/>
                  </a:lnTo>
                  <a:lnTo>
                    <a:pt x="1257" y="3999"/>
                  </a:lnTo>
                  <a:lnTo>
                    <a:pt x="1265" y="3962"/>
                  </a:lnTo>
                  <a:lnTo>
                    <a:pt x="1273" y="3926"/>
                  </a:lnTo>
                  <a:lnTo>
                    <a:pt x="1279" y="3891"/>
                  </a:lnTo>
                  <a:lnTo>
                    <a:pt x="1283" y="3857"/>
                  </a:lnTo>
                  <a:lnTo>
                    <a:pt x="1286" y="3823"/>
                  </a:lnTo>
                  <a:lnTo>
                    <a:pt x="1289" y="3789"/>
                  </a:lnTo>
                  <a:lnTo>
                    <a:pt x="1289" y="3755"/>
                  </a:lnTo>
                  <a:lnTo>
                    <a:pt x="1289" y="3722"/>
                  </a:lnTo>
                  <a:lnTo>
                    <a:pt x="1288" y="3686"/>
                  </a:lnTo>
                  <a:lnTo>
                    <a:pt x="1286" y="3650"/>
                  </a:lnTo>
                  <a:lnTo>
                    <a:pt x="1282" y="3613"/>
                  </a:lnTo>
                  <a:lnTo>
                    <a:pt x="1278" y="3575"/>
                  </a:lnTo>
                  <a:lnTo>
                    <a:pt x="1272" y="3534"/>
                  </a:lnTo>
                  <a:lnTo>
                    <a:pt x="1265" y="3491"/>
                  </a:lnTo>
                  <a:lnTo>
                    <a:pt x="1257" y="3445"/>
                  </a:lnTo>
                  <a:lnTo>
                    <a:pt x="1239" y="3346"/>
                  </a:lnTo>
                  <a:lnTo>
                    <a:pt x="1217" y="3234"/>
                  </a:lnTo>
                  <a:lnTo>
                    <a:pt x="1192" y="3105"/>
                  </a:lnTo>
                  <a:lnTo>
                    <a:pt x="1163" y="2959"/>
                  </a:lnTo>
                  <a:lnTo>
                    <a:pt x="1199" y="2949"/>
                  </a:lnTo>
                  <a:lnTo>
                    <a:pt x="1236" y="2941"/>
                  </a:lnTo>
                  <a:lnTo>
                    <a:pt x="1274" y="2935"/>
                  </a:lnTo>
                  <a:lnTo>
                    <a:pt x="1311" y="2931"/>
                  </a:lnTo>
                  <a:lnTo>
                    <a:pt x="1350" y="2930"/>
                  </a:lnTo>
                  <a:lnTo>
                    <a:pt x="1389" y="2931"/>
                  </a:lnTo>
                  <a:lnTo>
                    <a:pt x="1429" y="2934"/>
                  </a:lnTo>
                  <a:lnTo>
                    <a:pt x="1469" y="2939"/>
                  </a:lnTo>
                  <a:lnTo>
                    <a:pt x="1509" y="2946"/>
                  </a:lnTo>
                  <a:lnTo>
                    <a:pt x="1550" y="2956"/>
                  </a:lnTo>
                  <a:lnTo>
                    <a:pt x="1591" y="2968"/>
                  </a:lnTo>
                  <a:lnTo>
                    <a:pt x="1632" y="2984"/>
                  </a:lnTo>
                  <a:lnTo>
                    <a:pt x="1674" y="3001"/>
                  </a:lnTo>
                  <a:lnTo>
                    <a:pt x="1715" y="3020"/>
                  </a:lnTo>
                  <a:lnTo>
                    <a:pt x="1757" y="3043"/>
                  </a:lnTo>
                  <a:lnTo>
                    <a:pt x="1797" y="3067"/>
                  </a:lnTo>
                  <a:lnTo>
                    <a:pt x="1839" y="3095"/>
                  </a:lnTo>
                  <a:lnTo>
                    <a:pt x="1880" y="3124"/>
                  </a:lnTo>
                  <a:lnTo>
                    <a:pt x="1920" y="3157"/>
                  </a:lnTo>
                  <a:lnTo>
                    <a:pt x="1961" y="3193"/>
                  </a:lnTo>
                  <a:lnTo>
                    <a:pt x="2001" y="3231"/>
                  </a:lnTo>
                  <a:lnTo>
                    <a:pt x="2041" y="3270"/>
                  </a:lnTo>
                  <a:lnTo>
                    <a:pt x="2079" y="3314"/>
                  </a:lnTo>
                  <a:lnTo>
                    <a:pt x="2117" y="3360"/>
                  </a:lnTo>
                  <a:lnTo>
                    <a:pt x="2155" y="3408"/>
                  </a:lnTo>
                  <a:lnTo>
                    <a:pt x="2192" y="3460"/>
                  </a:lnTo>
                  <a:lnTo>
                    <a:pt x="2228" y="3514"/>
                  </a:lnTo>
                  <a:lnTo>
                    <a:pt x="2264" y="3572"/>
                  </a:lnTo>
                  <a:lnTo>
                    <a:pt x="2299" y="3632"/>
                  </a:lnTo>
                  <a:lnTo>
                    <a:pt x="2332" y="3694"/>
                  </a:lnTo>
                  <a:lnTo>
                    <a:pt x="2364" y="3760"/>
                  </a:lnTo>
                  <a:lnTo>
                    <a:pt x="2396" y="3829"/>
                  </a:lnTo>
                  <a:lnTo>
                    <a:pt x="2431" y="3674"/>
                  </a:lnTo>
                  <a:lnTo>
                    <a:pt x="2467" y="3523"/>
                  </a:lnTo>
                  <a:lnTo>
                    <a:pt x="2506" y="3376"/>
                  </a:lnTo>
                  <a:lnTo>
                    <a:pt x="2547" y="3233"/>
                  </a:lnTo>
                  <a:lnTo>
                    <a:pt x="2590" y="3093"/>
                  </a:lnTo>
                  <a:lnTo>
                    <a:pt x="2635" y="2957"/>
                  </a:lnTo>
                  <a:lnTo>
                    <a:pt x="2681" y="2825"/>
                  </a:lnTo>
                  <a:lnTo>
                    <a:pt x="2728" y="2696"/>
                  </a:lnTo>
                  <a:lnTo>
                    <a:pt x="2776" y="2569"/>
                  </a:lnTo>
                  <a:lnTo>
                    <a:pt x="2825" y="2446"/>
                  </a:lnTo>
                  <a:lnTo>
                    <a:pt x="2875" y="2324"/>
                  </a:lnTo>
                  <a:lnTo>
                    <a:pt x="2926" y="2206"/>
                  </a:lnTo>
                  <a:lnTo>
                    <a:pt x="2977" y="2089"/>
                  </a:lnTo>
                  <a:lnTo>
                    <a:pt x="3027" y="1975"/>
                  </a:lnTo>
                  <a:lnTo>
                    <a:pt x="3078" y="1862"/>
                  </a:lnTo>
                  <a:lnTo>
                    <a:pt x="3129" y="1751"/>
                  </a:lnTo>
                  <a:lnTo>
                    <a:pt x="3229" y="1531"/>
                  </a:lnTo>
                  <a:lnTo>
                    <a:pt x="3325" y="1316"/>
                  </a:lnTo>
                  <a:lnTo>
                    <a:pt x="3372" y="1209"/>
                  </a:lnTo>
                  <a:lnTo>
                    <a:pt x="3417" y="1102"/>
                  </a:lnTo>
                  <a:lnTo>
                    <a:pt x="3461" y="996"/>
                  </a:lnTo>
                  <a:lnTo>
                    <a:pt x="3503" y="889"/>
                  </a:lnTo>
                  <a:lnTo>
                    <a:pt x="3543" y="783"/>
                  </a:lnTo>
                  <a:lnTo>
                    <a:pt x="3581" y="676"/>
                  </a:lnTo>
                  <a:lnTo>
                    <a:pt x="3615" y="568"/>
                  </a:lnTo>
                  <a:lnTo>
                    <a:pt x="3648" y="458"/>
                  </a:lnTo>
                  <a:lnTo>
                    <a:pt x="3679" y="349"/>
                  </a:lnTo>
                  <a:lnTo>
                    <a:pt x="3705" y="238"/>
                  </a:lnTo>
                  <a:lnTo>
                    <a:pt x="3730" y="125"/>
                  </a:lnTo>
                  <a:lnTo>
                    <a:pt x="3750" y="10"/>
                  </a:lnTo>
                  <a:lnTo>
                    <a:pt x="3832" y="0"/>
                  </a:lnTo>
                  <a:lnTo>
                    <a:pt x="3906" y="2"/>
                  </a:lnTo>
                  <a:lnTo>
                    <a:pt x="3975" y="14"/>
                  </a:lnTo>
                  <a:lnTo>
                    <a:pt x="4037" y="38"/>
                  </a:lnTo>
                  <a:lnTo>
                    <a:pt x="4094" y="71"/>
                  </a:lnTo>
                  <a:lnTo>
                    <a:pt x="4146" y="112"/>
                  </a:lnTo>
                  <a:lnTo>
                    <a:pt x="4194" y="162"/>
                  </a:lnTo>
                  <a:lnTo>
                    <a:pt x="4238" y="220"/>
                  </a:lnTo>
                  <a:lnTo>
                    <a:pt x="4280" y="284"/>
                  </a:lnTo>
                  <a:lnTo>
                    <a:pt x="4319" y="353"/>
                  </a:lnTo>
                  <a:lnTo>
                    <a:pt x="4357" y="428"/>
                  </a:lnTo>
                  <a:lnTo>
                    <a:pt x="4392" y="507"/>
                  </a:lnTo>
                  <a:lnTo>
                    <a:pt x="4463" y="675"/>
                  </a:lnTo>
                  <a:lnTo>
                    <a:pt x="4536" y="850"/>
                  </a:lnTo>
                  <a:lnTo>
                    <a:pt x="4575" y="939"/>
                  </a:lnTo>
                  <a:lnTo>
                    <a:pt x="4616" y="1028"/>
                  </a:lnTo>
                  <a:lnTo>
                    <a:pt x="4660" y="1115"/>
                  </a:lnTo>
                  <a:lnTo>
                    <a:pt x="4707" y="1200"/>
                  </a:lnTo>
                  <a:lnTo>
                    <a:pt x="4759" y="1283"/>
                  </a:lnTo>
                  <a:lnTo>
                    <a:pt x="4814" y="1363"/>
                  </a:lnTo>
                  <a:lnTo>
                    <a:pt x="4876" y="1438"/>
                  </a:lnTo>
                  <a:lnTo>
                    <a:pt x="4943" y="1508"/>
                  </a:lnTo>
                  <a:lnTo>
                    <a:pt x="5016" y="1573"/>
                  </a:lnTo>
                  <a:lnTo>
                    <a:pt x="5096" y="1630"/>
                  </a:lnTo>
                  <a:lnTo>
                    <a:pt x="5184" y="1681"/>
                  </a:lnTo>
                  <a:lnTo>
                    <a:pt x="5280" y="1724"/>
                  </a:lnTo>
                  <a:lnTo>
                    <a:pt x="5385" y="1758"/>
                  </a:lnTo>
                  <a:lnTo>
                    <a:pt x="5500" y="1782"/>
                  </a:lnTo>
                  <a:lnTo>
                    <a:pt x="5623" y="1797"/>
                  </a:lnTo>
                  <a:lnTo>
                    <a:pt x="5758" y="1799"/>
                  </a:lnTo>
                  <a:lnTo>
                    <a:pt x="5570" y="2002"/>
                  </a:lnTo>
                  <a:lnTo>
                    <a:pt x="5400" y="2200"/>
                  </a:lnTo>
                  <a:lnTo>
                    <a:pt x="5247" y="2395"/>
                  </a:lnTo>
                  <a:lnTo>
                    <a:pt x="5111" y="2587"/>
                  </a:lnTo>
                  <a:lnTo>
                    <a:pt x="4991" y="2774"/>
                  </a:lnTo>
                  <a:lnTo>
                    <a:pt x="4887" y="2960"/>
                  </a:lnTo>
                  <a:lnTo>
                    <a:pt x="4797" y="3142"/>
                  </a:lnTo>
                  <a:lnTo>
                    <a:pt x="4721" y="3321"/>
                  </a:lnTo>
                  <a:lnTo>
                    <a:pt x="4659" y="3498"/>
                  </a:lnTo>
                  <a:lnTo>
                    <a:pt x="4610" y="3672"/>
                  </a:lnTo>
                  <a:lnTo>
                    <a:pt x="4574" y="3844"/>
                  </a:lnTo>
                  <a:lnTo>
                    <a:pt x="4550" y="4014"/>
                  </a:lnTo>
                  <a:lnTo>
                    <a:pt x="4536" y="4182"/>
                  </a:lnTo>
                  <a:lnTo>
                    <a:pt x="4533" y="4348"/>
                  </a:lnTo>
                  <a:lnTo>
                    <a:pt x="4542" y="4513"/>
                  </a:lnTo>
                  <a:lnTo>
                    <a:pt x="4559" y="4676"/>
                  </a:lnTo>
                  <a:lnTo>
                    <a:pt x="4584" y="4838"/>
                  </a:lnTo>
                  <a:lnTo>
                    <a:pt x="4619" y="4999"/>
                  </a:lnTo>
                  <a:lnTo>
                    <a:pt x="4662" y="5159"/>
                  </a:lnTo>
                  <a:lnTo>
                    <a:pt x="4711" y="5318"/>
                  </a:lnTo>
                  <a:lnTo>
                    <a:pt x="4767" y="5477"/>
                  </a:lnTo>
                  <a:lnTo>
                    <a:pt x="4830" y="5635"/>
                  </a:lnTo>
                  <a:lnTo>
                    <a:pt x="4898" y="5794"/>
                  </a:lnTo>
                  <a:lnTo>
                    <a:pt x="4971" y="5952"/>
                  </a:lnTo>
                  <a:lnTo>
                    <a:pt x="5047" y="6110"/>
                  </a:lnTo>
                  <a:lnTo>
                    <a:pt x="5128" y="6269"/>
                  </a:lnTo>
                  <a:lnTo>
                    <a:pt x="5212" y="6429"/>
                  </a:lnTo>
                  <a:lnTo>
                    <a:pt x="5298" y="6589"/>
                  </a:lnTo>
                  <a:lnTo>
                    <a:pt x="5476" y="6911"/>
                  </a:lnTo>
                  <a:lnTo>
                    <a:pt x="5657" y="7239"/>
                  </a:lnTo>
                  <a:lnTo>
                    <a:pt x="6890" y="7262"/>
                  </a:lnTo>
                  <a:lnTo>
                    <a:pt x="6823" y="7029"/>
                  </a:lnTo>
                  <a:lnTo>
                    <a:pt x="6763" y="6801"/>
                  </a:lnTo>
                  <a:lnTo>
                    <a:pt x="6709" y="6580"/>
                  </a:lnTo>
                  <a:lnTo>
                    <a:pt x="6663" y="6365"/>
                  </a:lnTo>
                  <a:lnTo>
                    <a:pt x="6624" y="6157"/>
                  </a:lnTo>
                  <a:lnTo>
                    <a:pt x="6591" y="5955"/>
                  </a:lnTo>
                  <a:lnTo>
                    <a:pt x="6566" y="5760"/>
                  </a:lnTo>
                  <a:lnTo>
                    <a:pt x="6547" y="5571"/>
                  </a:lnTo>
                  <a:lnTo>
                    <a:pt x="6536" y="5390"/>
                  </a:lnTo>
                  <a:lnTo>
                    <a:pt x="6532" y="5216"/>
                  </a:lnTo>
                  <a:lnTo>
                    <a:pt x="6534" y="5049"/>
                  </a:lnTo>
                  <a:lnTo>
                    <a:pt x="6542" y="4888"/>
                  </a:lnTo>
                  <a:lnTo>
                    <a:pt x="6559" y="4735"/>
                  </a:lnTo>
                  <a:lnTo>
                    <a:pt x="6580" y="4589"/>
                  </a:lnTo>
                  <a:lnTo>
                    <a:pt x="6610" y="4451"/>
                  </a:lnTo>
                  <a:lnTo>
                    <a:pt x="6644" y="4321"/>
                  </a:lnTo>
                  <a:lnTo>
                    <a:pt x="6687" y="4197"/>
                  </a:lnTo>
                  <a:lnTo>
                    <a:pt x="6735" y="4082"/>
                  </a:lnTo>
                  <a:lnTo>
                    <a:pt x="6790" y="3974"/>
                  </a:lnTo>
                  <a:lnTo>
                    <a:pt x="6852" y="3875"/>
                  </a:lnTo>
                  <a:lnTo>
                    <a:pt x="6920" y="3782"/>
                  </a:lnTo>
                  <a:lnTo>
                    <a:pt x="6995" y="3698"/>
                  </a:lnTo>
                  <a:lnTo>
                    <a:pt x="7074" y="3623"/>
                  </a:lnTo>
                  <a:lnTo>
                    <a:pt x="7162" y="3555"/>
                  </a:lnTo>
                  <a:lnTo>
                    <a:pt x="7255" y="3496"/>
                  </a:lnTo>
                  <a:lnTo>
                    <a:pt x="7354" y="3445"/>
                  </a:lnTo>
                  <a:lnTo>
                    <a:pt x="7459" y="3403"/>
                  </a:lnTo>
                  <a:lnTo>
                    <a:pt x="7572" y="3369"/>
                  </a:lnTo>
                  <a:lnTo>
                    <a:pt x="7689" y="3344"/>
                  </a:lnTo>
                  <a:lnTo>
                    <a:pt x="7813" y="3328"/>
                  </a:lnTo>
                  <a:lnTo>
                    <a:pt x="7943" y="3320"/>
                  </a:lnTo>
                  <a:lnTo>
                    <a:pt x="8079" y="3321"/>
                  </a:lnTo>
                  <a:lnTo>
                    <a:pt x="8242" y="3324"/>
                  </a:lnTo>
                  <a:lnTo>
                    <a:pt x="8401" y="3336"/>
                  </a:lnTo>
                  <a:lnTo>
                    <a:pt x="8558" y="3358"/>
                  </a:lnTo>
                  <a:lnTo>
                    <a:pt x="8712" y="3390"/>
                  </a:lnTo>
                  <a:lnTo>
                    <a:pt x="8865" y="3429"/>
                  </a:lnTo>
                  <a:lnTo>
                    <a:pt x="9015" y="3474"/>
                  </a:lnTo>
                  <a:lnTo>
                    <a:pt x="9163" y="3525"/>
                  </a:lnTo>
                  <a:lnTo>
                    <a:pt x="9311" y="3579"/>
                  </a:lnTo>
                  <a:lnTo>
                    <a:pt x="9458" y="3637"/>
                  </a:lnTo>
                  <a:lnTo>
                    <a:pt x="9605" y="3697"/>
                  </a:lnTo>
                  <a:lnTo>
                    <a:pt x="9752" y="3758"/>
                  </a:lnTo>
                  <a:lnTo>
                    <a:pt x="9899" y="3820"/>
                  </a:lnTo>
                  <a:lnTo>
                    <a:pt x="10047" y="3880"/>
                  </a:lnTo>
                  <a:lnTo>
                    <a:pt x="10196" y="3937"/>
                  </a:lnTo>
                  <a:lnTo>
                    <a:pt x="10346" y="3991"/>
                  </a:lnTo>
                  <a:lnTo>
                    <a:pt x="10500" y="4041"/>
                  </a:lnTo>
                  <a:lnTo>
                    <a:pt x="10655" y="4085"/>
                  </a:lnTo>
                  <a:lnTo>
                    <a:pt x="10812" y="4123"/>
                  </a:lnTo>
                  <a:lnTo>
                    <a:pt x="10972" y="4153"/>
                  </a:lnTo>
                  <a:lnTo>
                    <a:pt x="11137" y="4174"/>
                  </a:lnTo>
                  <a:lnTo>
                    <a:pt x="11304" y="4185"/>
                  </a:lnTo>
                  <a:lnTo>
                    <a:pt x="11476" y="4186"/>
                  </a:lnTo>
                  <a:lnTo>
                    <a:pt x="11653" y="4174"/>
                  </a:lnTo>
                  <a:lnTo>
                    <a:pt x="11833" y="4149"/>
                  </a:lnTo>
                  <a:lnTo>
                    <a:pt x="12019" y="4109"/>
                  </a:lnTo>
                  <a:lnTo>
                    <a:pt x="12211" y="4055"/>
                  </a:lnTo>
                  <a:lnTo>
                    <a:pt x="12409" y="3984"/>
                  </a:lnTo>
                  <a:lnTo>
                    <a:pt x="12614" y="3895"/>
                  </a:lnTo>
                  <a:lnTo>
                    <a:pt x="12825" y="3788"/>
                  </a:lnTo>
                  <a:lnTo>
                    <a:pt x="13042" y="3661"/>
                  </a:lnTo>
                  <a:lnTo>
                    <a:pt x="13268" y="3513"/>
                  </a:lnTo>
                  <a:lnTo>
                    <a:pt x="13501" y="3344"/>
                  </a:lnTo>
                  <a:lnTo>
                    <a:pt x="13597" y="3292"/>
                  </a:lnTo>
                  <a:lnTo>
                    <a:pt x="13693" y="3246"/>
                  </a:lnTo>
                  <a:lnTo>
                    <a:pt x="13788" y="3207"/>
                  </a:lnTo>
                  <a:lnTo>
                    <a:pt x="13883" y="3173"/>
                  </a:lnTo>
                  <a:lnTo>
                    <a:pt x="13978" y="3147"/>
                  </a:lnTo>
                  <a:lnTo>
                    <a:pt x="14071" y="3125"/>
                  </a:lnTo>
                  <a:lnTo>
                    <a:pt x="14165" y="3110"/>
                  </a:lnTo>
                  <a:lnTo>
                    <a:pt x="14258" y="3101"/>
                  </a:lnTo>
                  <a:lnTo>
                    <a:pt x="14350" y="3097"/>
                  </a:lnTo>
                  <a:lnTo>
                    <a:pt x="14442" y="3098"/>
                  </a:lnTo>
                  <a:lnTo>
                    <a:pt x="14532" y="3104"/>
                  </a:lnTo>
                  <a:lnTo>
                    <a:pt x="14623" y="3116"/>
                  </a:lnTo>
                  <a:lnTo>
                    <a:pt x="14713" y="3133"/>
                  </a:lnTo>
                  <a:lnTo>
                    <a:pt x="14803" y="3154"/>
                  </a:lnTo>
                  <a:lnTo>
                    <a:pt x="14892" y="3181"/>
                  </a:lnTo>
                  <a:lnTo>
                    <a:pt x="14981" y="3211"/>
                  </a:lnTo>
                  <a:lnTo>
                    <a:pt x="15069" y="3247"/>
                  </a:lnTo>
                  <a:lnTo>
                    <a:pt x="15156" y="3287"/>
                  </a:lnTo>
                  <a:lnTo>
                    <a:pt x="15243" y="3332"/>
                  </a:lnTo>
                  <a:lnTo>
                    <a:pt x="15330" y="3380"/>
                  </a:lnTo>
                  <a:lnTo>
                    <a:pt x="15416" y="3432"/>
                  </a:lnTo>
                  <a:lnTo>
                    <a:pt x="15502" y="3489"/>
                  </a:lnTo>
                  <a:lnTo>
                    <a:pt x="15586" y="3549"/>
                  </a:lnTo>
                  <a:lnTo>
                    <a:pt x="15670" y="3612"/>
                  </a:lnTo>
                  <a:lnTo>
                    <a:pt x="15754" y="3680"/>
                  </a:lnTo>
                  <a:lnTo>
                    <a:pt x="15838" y="3750"/>
                  </a:lnTo>
                  <a:lnTo>
                    <a:pt x="15920" y="3825"/>
                  </a:lnTo>
                  <a:lnTo>
                    <a:pt x="16003" y="3902"/>
                  </a:lnTo>
                  <a:lnTo>
                    <a:pt x="16085" y="3982"/>
                  </a:lnTo>
                  <a:lnTo>
                    <a:pt x="16165" y="4066"/>
                  </a:lnTo>
                  <a:lnTo>
                    <a:pt x="16246" y="4151"/>
                  </a:lnTo>
                  <a:lnTo>
                    <a:pt x="16327" y="4240"/>
                  </a:lnTo>
                  <a:lnTo>
                    <a:pt x="16237" y="4236"/>
                  </a:lnTo>
                  <a:lnTo>
                    <a:pt x="16149" y="4234"/>
                  </a:lnTo>
                  <a:lnTo>
                    <a:pt x="16061" y="4234"/>
                  </a:lnTo>
                  <a:lnTo>
                    <a:pt x="15974" y="4237"/>
                  </a:lnTo>
                  <a:lnTo>
                    <a:pt x="15888" y="4241"/>
                  </a:lnTo>
                  <a:lnTo>
                    <a:pt x="15802" y="4248"/>
                  </a:lnTo>
                  <a:lnTo>
                    <a:pt x="15717" y="4257"/>
                  </a:lnTo>
                  <a:lnTo>
                    <a:pt x="15633" y="4269"/>
                  </a:lnTo>
                  <a:lnTo>
                    <a:pt x="15551" y="4283"/>
                  </a:lnTo>
                  <a:lnTo>
                    <a:pt x="15468" y="4299"/>
                  </a:lnTo>
                  <a:lnTo>
                    <a:pt x="15387" y="4318"/>
                  </a:lnTo>
                  <a:lnTo>
                    <a:pt x="15307" y="4339"/>
                  </a:lnTo>
                  <a:lnTo>
                    <a:pt x="15227" y="4363"/>
                  </a:lnTo>
                  <a:lnTo>
                    <a:pt x="15148" y="4389"/>
                  </a:lnTo>
                  <a:lnTo>
                    <a:pt x="15071" y="4419"/>
                  </a:lnTo>
                  <a:lnTo>
                    <a:pt x="14994" y="4450"/>
                  </a:lnTo>
                  <a:lnTo>
                    <a:pt x="14917" y="4486"/>
                  </a:lnTo>
                  <a:lnTo>
                    <a:pt x="14843" y="4523"/>
                  </a:lnTo>
                  <a:lnTo>
                    <a:pt x="14769" y="4564"/>
                  </a:lnTo>
                  <a:lnTo>
                    <a:pt x="14696" y="4608"/>
                  </a:lnTo>
                  <a:lnTo>
                    <a:pt x="14624" y="4654"/>
                  </a:lnTo>
                  <a:lnTo>
                    <a:pt x="14554" y="4704"/>
                  </a:lnTo>
                  <a:lnTo>
                    <a:pt x="14483" y="4756"/>
                  </a:lnTo>
                  <a:lnTo>
                    <a:pt x="14415" y="4812"/>
                  </a:lnTo>
                  <a:lnTo>
                    <a:pt x="14348" y="4870"/>
                  </a:lnTo>
                  <a:lnTo>
                    <a:pt x="14281" y="4932"/>
                  </a:lnTo>
                  <a:lnTo>
                    <a:pt x="14216" y="4997"/>
                  </a:lnTo>
                  <a:lnTo>
                    <a:pt x="14152" y="5067"/>
                  </a:lnTo>
                  <a:lnTo>
                    <a:pt x="14088" y="5138"/>
                  </a:lnTo>
                  <a:lnTo>
                    <a:pt x="14027" y="5214"/>
                  </a:lnTo>
                  <a:lnTo>
                    <a:pt x="13966" y="5293"/>
                  </a:lnTo>
                  <a:lnTo>
                    <a:pt x="13906" y="5375"/>
                  </a:lnTo>
                  <a:lnTo>
                    <a:pt x="13826" y="5469"/>
                  </a:lnTo>
                  <a:lnTo>
                    <a:pt x="13743" y="5558"/>
                  </a:lnTo>
                  <a:lnTo>
                    <a:pt x="13657" y="5645"/>
                  </a:lnTo>
                  <a:lnTo>
                    <a:pt x="13570" y="5726"/>
                  </a:lnTo>
                  <a:lnTo>
                    <a:pt x="13481" y="5805"/>
                  </a:lnTo>
                  <a:lnTo>
                    <a:pt x="13388" y="5879"/>
                  </a:lnTo>
                  <a:lnTo>
                    <a:pt x="13293" y="5949"/>
                  </a:lnTo>
                  <a:lnTo>
                    <a:pt x="13195" y="6014"/>
                  </a:lnTo>
                  <a:lnTo>
                    <a:pt x="13094" y="6075"/>
                  </a:lnTo>
                  <a:lnTo>
                    <a:pt x="12989" y="6130"/>
                  </a:lnTo>
                  <a:lnTo>
                    <a:pt x="12882" y="6180"/>
                  </a:lnTo>
                  <a:lnTo>
                    <a:pt x="12772" y="6225"/>
                  </a:lnTo>
                  <a:lnTo>
                    <a:pt x="12657" y="6265"/>
                  </a:lnTo>
                  <a:lnTo>
                    <a:pt x="12539" y="6298"/>
                  </a:lnTo>
                  <a:lnTo>
                    <a:pt x="12417" y="6325"/>
                  </a:lnTo>
                  <a:lnTo>
                    <a:pt x="12292" y="6347"/>
                  </a:lnTo>
                  <a:lnTo>
                    <a:pt x="12163" y="6361"/>
                  </a:lnTo>
                  <a:lnTo>
                    <a:pt x="12029" y="6369"/>
                  </a:lnTo>
                  <a:lnTo>
                    <a:pt x="11892" y="6370"/>
                  </a:lnTo>
                  <a:lnTo>
                    <a:pt x="11749" y="6364"/>
                  </a:lnTo>
                  <a:lnTo>
                    <a:pt x="11601" y="6351"/>
                  </a:lnTo>
                  <a:lnTo>
                    <a:pt x="11450" y="6331"/>
                  </a:lnTo>
                  <a:lnTo>
                    <a:pt x="11294" y="6302"/>
                  </a:lnTo>
                  <a:lnTo>
                    <a:pt x="11133" y="6266"/>
                  </a:lnTo>
                  <a:lnTo>
                    <a:pt x="10966" y="6221"/>
                  </a:lnTo>
                  <a:lnTo>
                    <a:pt x="10796" y="6168"/>
                  </a:lnTo>
                  <a:lnTo>
                    <a:pt x="10618" y="6107"/>
                  </a:lnTo>
                  <a:lnTo>
                    <a:pt x="10436" y="6038"/>
                  </a:lnTo>
                  <a:lnTo>
                    <a:pt x="10248" y="5958"/>
                  </a:lnTo>
                  <a:lnTo>
                    <a:pt x="10055" y="5870"/>
                  </a:lnTo>
                  <a:lnTo>
                    <a:pt x="9856" y="5773"/>
                  </a:lnTo>
                  <a:lnTo>
                    <a:pt x="9651" y="5666"/>
                  </a:lnTo>
                  <a:lnTo>
                    <a:pt x="9520" y="5600"/>
                  </a:lnTo>
                  <a:lnTo>
                    <a:pt x="9393" y="5540"/>
                  </a:lnTo>
                  <a:lnTo>
                    <a:pt x="9268" y="5487"/>
                  </a:lnTo>
                  <a:lnTo>
                    <a:pt x="9145" y="5441"/>
                  </a:lnTo>
                  <a:lnTo>
                    <a:pt x="9027" y="5401"/>
                  </a:lnTo>
                  <a:lnTo>
                    <a:pt x="8910" y="5367"/>
                  </a:lnTo>
                  <a:lnTo>
                    <a:pt x="8796" y="5340"/>
                  </a:lnTo>
                  <a:lnTo>
                    <a:pt x="8686" y="5319"/>
                  </a:lnTo>
                  <a:lnTo>
                    <a:pt x="8579" y="5306"/>
                  </a:lnTo>
                  <a:lnTo>
                    <a:pt x="8473" y="5299"/>
                  </a:lnTo>
                  <a:lnTo>
                    <a:pt x="8371" y="5298"/>
                  </a:lnTo>
                  <a:lnTo>
                    <a:pt x="8273" y="5304"/>
                  </a:lnTo>
                  <a:lnTo>
                    <a:pt x="8177" y="5316"/>
                  </a:lnTo>
                  <a:lnTo>
                    <a:pt x="8085" y="5336"/>
                  </a:lnTo>
                  <a:lnTo>
                    <a:pt x="7995" y="5363"/>
                  </a:lnTo>
                  <a:lnTo>
                    <a:pt x="7910" y="5397"/>
                  </a:lnTo>
                  <a:lnTo>
                    <a:pt x="7827" y="5436"/>
                  </a:lnTo>
                  <a:lnTo>
                    <a:pt x="7747" y="5484"/>
                  </a:lnTo>
                  <a:lnTo>
                    <a:pt x="7671" y="5538"/>
                  </a:lnTo>
                  <a:lnTo>
                    <a:pt x="7598" y="5601"/>
                  </a:lnTo>
                  <a:lnTo>
                    <a:pt x="7528" y="5669"/>
                  </a:lnTo>
                  <a:lnTo>
                    <a:pt x="7462" y="5746"/>
                  </a:lnTo>
                  <a:lnTo>
                    <a:pt x="7399" y="5828"/>
                  </a:lnTo>
                  <a:lnTo>
                    <a:pt x="7340" y="5919"/>
                  </a:lnTo>
                  <a:lnTo>
                    <a:pt x="7284" y="6017"/>
                  </a:lnTo>
                  <a:lnTo>
                    <a:pt x="7232" y="6122"/>
                  </a:lnTo>
                  <a:lnTo>
                    <a:pt x="7183" y="6235"/>
                  </a:lnTo>
                  <a:lnTo>
                    <a:pt x="7138" y="6355"/>
                  </a:lnTo>
                  <a:lnTo>
                    <a:pt x="7097" y="6483"/>
                  </a:lnTo>
                  <a:lnTo>
                    <a:pt x="7059" y="6618"/>
                  </a:lnTo>
                  <a:lnTo>
                    <a:pt x="7024" y="6761"/>
                  </a:lnTo>
                  <a:lnTo>
                    <a:pt x="6995" y="6911"/>
                  </a:lnTo>
                  <a:lnTo>
                    <a:pt x="7054" y="6808"/>
                  </a:lnTo>
                  <a:lnTo>
                    <a:pt x="7115" y="6709"/>
                  </a:lnTo>
                  <a:lnTo>
                    <a:pt x="7178" y="6614"/>
                  </a:lnTo>
                  <a:lnTo>
                    <a:pt x="7243" y="6523"/>
                  </a:lnTo>
                  <a:lnTo>
                    <a:pt x="7309" y="6438"/>
                  </a:lnTo>
                  <a:lnTo>
                    <a:pt x="7377" y="6356"/>
                  </a:lnTo>
                  <a:lnTo>
                    <a:pt x="7446" y="6279"/>
                  </a:lnTo>
                  <a:lnTo>
                    <a:pt x="7518" y="6207"/>
                  </a:lnTo>
                  <a:lnTo>
                    <a:pt x="7590" y="6139"/>
                  </a:lnTo>
                  <a:lnTo>
                    <a:pt x="7665" y="6076"/>
                  </a:lnTo>
                  <a:lnTo>
                    <a:pt x="7741" y="6017"/>
                  </a:lnTo>
                  <a:lnTo>
                    <a:pt x="7819" y="5964"/>
                  </a:lnTo>
                  <a:lnTo>
                    <a:pt x="7898" y="5915"/>
                  </a:lnTo>
                  <a:lnTo>
                    <a:pt x="7980" y="5871"/>
                  </a:lnTo>
                  <a:lnTo>
                    <a:pt x="8064" y="5832"/>
                  </a:lnTo>
                  <a:lnTo>
                    <a:pt x="8149" y="5799"/>
                  </a:lnTo>
                  <a:lnTo>
                    <a:pt x="8235" y="5770"/>
                  </a:lnTo>
                  <a:lnTo>
                    <a:pt x="8324" y="5747"/>
                  </a:lnTo>
                  <a:lnTo>
                    <a:pt x="8415" y="5727"/>
                  </a:lnTo>
                  <a:lnTo>
                    <a:pt x="8508" y="5714"/>
                  </a:lnTo>
                  <a:lnTo>
                    <a:pt x="8602" y="5706"/>
                  </a:lnTo>
                  <a:lnTo>
                    <a:pt x="8699" y="5704"/>
                  </a:lnTo>
                  <a:lnTo>
                    <a:pt x="8797" y="5706"/>
                  </a:lnTo>
                  <a:lnTo>
                    <a:pt x="8897" y="5714"/>
                  </a:lnTo>
                  <a:lnTo>
                    <a:pt x="8999" y="5727"/>
                  </a:lnTo>
                  <a:lnTo>
                    <a:pt x="9104" y="5747"/>
                  </a:lnTo>
                  <a:lnTo>
                    <a:pt x="9210" y="5771"/>
                  </a:lnTo>
                  <a:lnTo>
                    <a:pt x="9318" y="5802"/>
                  </a:lnTo>
                  <a:lnTo>
                    <a:pt x="9428" y="5838"/>
                  </a:lnTo>
                  <a:lnTo>
                    <a:pt x="9541" y="5879"/>
                  </a:lnTo>
                  <a:lnTo>
                    <a:pt x="9655" y="5926"/>
                  </a:lnTo>
                  <a:lnTo>
                    <a:pt x="9771" y="5979"/>
                  </a:lnTo>
                  <a:lnTo>
                    <a:pt x="9834" y="6018"/>
                  </a:lnTo>
                  <a:lnTo>
                    <a:pt x="9897" y="6055"/>
                  </a:lnTo>
                  <a:lnTo>
                    <a:pt x="9960" y="6091"/>
                  </a:lnTo>
                  <a:lnTo>
                    <a:pt x="10024" y="6125"/>
                  </a:lnTo>
                  <a:lnTo>
                    <a:pt x="10088" y="6159"/>
                  </a:lnTo>
                  <a:lnTo>
                    <a:pt x="10153" y="6191"/>
                  </a:lnTo>
                  <a:lnTo>
                    <a:pt x="10219" y="6221"/>
                  </a:lnTo>
                  <a:lnTo>
                    <a:pt x="10284" y="6251"/>
                  </a:lnTo>
                  <a:lnTo>
                    <a:pt x="10350" y="6278"/>
                  </a:lnTo>
                  <a:lnTo>
                    <a:pt x="10418" y="6305"/>
                  </a:lnTo>
                  <a:lnTo>
                    <a:pt x="10484" y="6331"/>
                  </a:lnTo>
                  <a:lnTo>
                    <a:pt x="10553" y="6354"/>
                  </a:lnTo>
                  <a:lnTo>
                    <a:pt x="10621" y="6376"/>
                  </a:lnTo>
                  <a:lnTo>
                    <a:pt x="10690" y="6398"/>
                  </a:lnTo>
                  <a:lnTo>
                    <a:pt x="10759" y="6417"/>
                  </a:lnTo>
                  <a:lnTo>
                    <a:pt x="10829" y="6437"/>
                  </a:lnTo>
                  <a:lnTo>
                    <a:pt x="10899" y="6453"/>
                  </a:lnTo>
                  <a:lnTo>
                    <a:pt x="10970" y="6469"/>
                  </a:lnTo>
                  <a:lnTo>
                    <a:pt x="11042" y="6483"/>
                  </a:lnTo>
                  <a:lnTo>
                    <a:pt x="11113" y="6496"/>
                  </a:lnTo>
                  <a:lnTo>
                    <a:pt x="11186" y="6507"/>
                  </a:lnTo>
                  <a:lnTo>
                    <a:pt x="11259" y="6517"/>
                  </a:lnTo>
                  <a:lnTo>
                    <a:pt x="11333" y="6525"/>
                  </a:lnTo>
                  <a:lnTo>
                    <a:pt x="11407" y="6533"/>
                  </a:lnTo>
                  <a:lnTo>
                    <a:pt x="11482" y="6538"/>
                  </a:lnTo>
                  <a:lnTo>
                    <a:pt x="11557" y="6543"/>
                  </a:lnTo>
                  <a:lnTo>
                    <a:pt x="11633" y="6545"/>
                  </a:lnTo>
                  <a:lnTo>
                    <a:pt x="11710" y="6546"/>
                  </a:lnTo>
                  <a:lnTo>
                    <a:pt x="11786" y="6546"/>
                  </a:lnTo>
                  <a:lnTo>
                    <a:pt x="11864" y="6544"/>
                  </a:lnTo>
                  <a:lnTo>
                    <a:pt x="11942" y="6541"/>
                  </a:lnTo>
                  <a:lnTo>
                    <a:pt x="12020" y="6536"/>
                  </a:lnTo>
                  <a:lnTo>
                    <a:pt x="11916" y="6574"/>
                  </a:lnTo>
                  <a:lnTo>
                    <a:pt x="11811" y="6606"/>
                  </a:lnTo>
                  <a:lnTo>
                    <a:pt x="11705" y="6633"/>
                  </a:lnTo>
                  <a:lnTo>
                    <a:pt x="11597" y="6652"/>
                  </a:lnTo>
                  <a:lnTo>
                    <a:pt x="11491" y="6666"/>
                  </a:lnTo>
                  <a:lnTo>
                    <a:pt x="11384" y="6677"/>
                  </a:lnTo>
                  <a:lnTo>
                    <a:pt x="11277" y="6681"/>
                  </a:lnTo>
                  <a:lnTo>
                    <a:pt x="11171" y="6681"/>
                  </a:lnTo>
                  <a:lnTo>
                    <a:pt x="11063" y="6677"/>
                  </a:lnTo>
                  <a:lnTo>
                    <a:pt x="10957" y="6668"/>
                  </a:lnTo>
                  <a:lnTo>
                    <a:pt x="10852" y="6656"/>
                  </a:lnTo>
                  <a:lnTo>
                    <a:pt x="10747" y="6641"/>
                  </a:lnTo>
                  <a:lnTo>
                    <a:pt x="10643" y="6623"/>
                  </a:lnTo>
                  <a:lnTo>
                    <a:pt x="10539" y="6603"/>
                  </a:lnTo>
                  <a:lnTo>
                    <a:pt x="10438" y="6581"/>
                  </a:lnTo>
                  <a:lnTo>
                    <a:pt x="10337" y="6556"/>
                  </a:lnTo>
                  <a:lnTo>
                    <a:pt x="10238" y="6530"/>
                  </a:lnTo>
                  <a:lnTo>
                    <a:pt x="10141" y="6502"/>
                  </a:lnTo>
                  <a:lnTo>
                    <a:pt x="10045" y="6474"/>
                  </a:lnTo>
                  <a:lnTo>
                    <a:pt x="9951" y="6445"/>
                  </a:lnTo>
                  <a:lnTo>
                    <a:pt x="9770" y="6387"/>
                  </a:lnTo>
                  <a:lnTo>
                    <a:pt x="9599" y="6331"/>
                  </a:lnTo>
                  <a:lnTo>
                    <a:pt x="9517" y="6304"/>
                  </a:lnTo>
                  <a:lnTo>
                    <a:pt x="9438" y="6278"/>
                  </a:lnTo>
                  <a:lnTo>
                    <a:pt x="9363" y="6255"/>
                  </a:lnTo>
                  <a:lnTo>
                    <a:pt x="9289" y="6233"/>
                  </a:lnTo>
                  <a:lnTo>
                    <a:pt x="9220" y="6213"/>
                  </a:lnTo>
                  <a:lnTo>
                    <a:pt x="9155" y="6197"/>
                  </a:lnTo>
                  <a:lnTo>
                    <a:pt x="9092" y="6184"/>
                  </a:lnTo>
                  <a:lnTo>
                    <a:pt x="9033" y="6173"/>
                  </a:lnTo>
                  <a:lnTo>
                    <a:pt x="8970" y="6161"/>
                  </a:lnTo>
                  <a:lnTo>
                    <a:pt x="8906" y="6152"/>
                  </a:lnTo>
                  <a:lnTo>
                    <a:pt x="8842" y="6146"/>
                  </a:lnTo>
                  <a:lnTo>
                    <a:pt x="8778" y="6141"/>
                  </a:lnTo>
                  <a:lnTo>
                    <a:pt x="8712" y="6140"/>
                  </a:lnTo>
                  <a:lnTo>
                    <a:pt x="8647" y="6141"/>
                  </a:lnTo>
                  <a:lnTo>
                    <a:pt x="8582" y="6145"/>
                  </a:lnTo>
                  <a:lnTo>
                    <a:pt x="8516" y="6151"/>
                  </a:lnTo>
                  <a:lnTo>
                    <a:pt x="8452" y="6160"/>
                  </a:lnTo>
                  <a:lnTo>
                    <a:pt x="8387" y="6172"/>
                  </a:lnTo>
                  <a:lnTo>
                    <a:pt x="8322" y="6188"/>
                  </a:lnTo>
                  <a:lnTo>
                    <a:pt x="8258" y="6205"/>
                  </a:lnTo>
                  <a:lnTo>
                    <a:pt x="8195" y="6225"/>
                  </a:lnTo>
                  <a:lnTo>
                    <a:pt x="8132" y="6249"/>
                  </a:lnTo>
                  <a:lnTo>
                    <a:pt x="8070" y="6275"/>
                  </a:lnTo>
                  <a:lnTo>
                    <a:pt x="8009" y="6305"/>
                  </a:lnTo>
                  <a:lnTo>
                    <a:pt x="7949" y="6338"/>
                  </a:lnTo>
                  <a:lnTo>
                    <a:pt x="7890" y="6373"/>
                  </a:lnTo>
                  <a:lnTo>
                    <a:pt x="7833" y="6412"/>
                  </a:lnTo>
                  <a:lnTo>
                    <a:pt x="7777" y="6454"/>
                  </a:lnTo>
                  <a:lnTo>
                    <a:pt x="7723" y="6500"/>
                  </a:lnTo>
                  <a:lnTo>
                    <a:pt x="7670" y="6548"/>
                  </a:lnTo>
                  <a:lnTo>
                    <a:pt x="7618" y="6599"/>
                  </a:lnTo>
                  <a:lnTo>
                    <a:pt x="7569" y="6654"/>
                  </a:lnTo>
                  <a:lnTo>
                    <a:pt x="7522" y="6712"/>
                  </a:lnTo>
                  <a:lnTo>
                    <a:pt x="7476" y="6774"/>
                  </a:lnTo>
                  <a:lnTo>
                    <a:pt x="7433" y="6839"/>
                  </a:lnTo>
                  <a:lnTo>
                    <a:pt x="7392" y="6907"/>
                  </a:lnTo>
                  <a:lnTo>
                    <a:pt x="7353" y="6979"/>
                  </a:lnTo>
                  <a:lnTo>
                    <a:pt x="7317" y="7054"/>
                  </a:lnTo>
                  <a:lnTo>
                    <a:pt x="7284" y="7133"/>
                  </a:lnTo>
                  <a:lnTo>
                    <a:pt x="7253" y="7215"/>
                  </a:lnTo>
                  <a:lnTo>
                    <a:pt x="7270" y="7406"/>
                  </a:lnTo>
                  <a:lnTo>
                    <a:pt x="7610" y="7400"/>
                  </a:lnTo>
                  <a:lnTo>
                    <a:pt x="7586" y="7858"/>
                  </a:lnTo>
                  <a:lnTo>
                    <a:pt x="7534" y="7930"/>
                  </a:lnTo>
                  <a:lnTo>
                    <a:pt x="7242" y="8039"/>
                  </a:lnTo>
                  <a:lnTo>
                    <a:pt x="7241" y="8034"/>
                  </a:lnTo>
                  <a:lnTo>
                    <a:pt x="7241" y="8031"/>
                  </a:lnTo>
                  <a:lnTo>
                    <a:pt x="7240" y="8031"/>
                  </a:lnTo>
                  <a:lnTo>
                    <a:pt x="7240" y="8033"/>
                  </a:lnTo>
                  <a:lnTo>
                    <a:pt x="7240" y="8045"/>
                  </a:lnTo>
                  <a:lnTo>
                    <a:pt x="7241" y="8066"/>
                  </a:lnTo>
                  <a:lnTo>
                    <a:pt x="7243" y="8129"/>
                  </a:lnTo>
                  <a:lnTo>
                    <a:pt x="7247" y="8214"/>
                  </a:lnTo>
                  <a:lnTo>
                    <a:pt x="7252" y="8311"/>
                  </a:lnTo>
                  <a:lnTo>
                    <a:pt x="7257" y="8412"/>
                  </a:lnTo>
                  <a:lnTo>
                    <a:pt x="7262" y="8508"/>
                  </a:lnTo>
                  <a:lnTo>
                    <a:pt x="7266" y="8590"/>
                  </a:lnTo>
                  <a:lnTo>
                    <a:pt x="7377" y="8631"/>
                  </a:lnTo>
                  <a:lnTo>
                    <a:pt x="7484" y="8675"/>
                  </a:lnTo>
                  <a:lnTo>
                    <a:pt x="7588" y="8720"/>
                  </a:lnTo>
                  <a:lnTo>
                    <a:pt x="7689" y="8766"/>
                  </a:lnTo>
                  <a:lnTo>
                    <a:pt x="7788" y="8815"/>
                  </a:lnTo>
                  <a:lnTo>
                    <a:pt x="7884" y="8864"/>
                  </a:lnTo>
                  <a:lnTo>
                    <a:pt x="7977" y="8915"/>
                  </a:lnTo>
                  <a:lnTo>
                    <a:pt x="8067" y="8967"/>
                  </a:lnTo>
                  <a:lnTo>
                    <a:pt x="8155" y="9020"/>
                  </a:lnTo>
                  <a:lnTo>
                    <a:pt x="8239" y="9075"/>
                  </a:lnTo>
                  <a:lnTo>
                    <a:pt x="8320" y="9131"/>
                  </a:lnTo>
                  <a:lnTo>
                    <a:pt x="8399" y="9187"/>
                  </a:lnTo>
                  <a:lnTo>
                    <a:pt x="8475" y="9246"/>
                  </a:lnTo>
                  <a:lnTo>
                    <a:pt x="8548" y="9305"/>
                  </a:lnTo>
                  <a:lnTo>
                    <a:pt x="8618" y="9365"/>
                  </a:lnTo>
                  <a:lnTo>
                    <a:pt x="8686" y="9425"/>
                  </a:lnTo>
                  <a:lnTo>
                    <a:pt x="8750" y="9488"/>
                  </a:lnTo>
                  <a:lnTo>
                    <a:pt x="8811" y="9550"/>
                  </a:lnTo>
                  <a:lnTo>
                    <a:pt x="8871" y="9613"/>
                  </a:lnTo>
                  <a:lnTo>
                    <a:pt x="8926" y="9676"/>
                  </a:lnTo>
                  <a:lnTo>
                    <a:pt x="8979" y="9742"/>
                  </a:lnTo>
                  <a:lnTo>
                    <a:pt x="9030" y="9806"/>
                  </a:lnTo>
                  <a:lnTo>
                    <a:pt x="9077" y="9871"/>
                  </a:lnTo>
                  <a:lnTo>
                    <a:pt x="9121" y="9938"/>
                  </a:lnTo>
                  <a:lnTo>
                    <a:pt x="9163" y="10004"/>
                  </a:lnTo>
                  <a:lnTo>
                    <a:pt x="9202" y="10070"/>
                  </a:lnTo>
                  <a:lnTo>
                    <a:pt x="9237" y="10138"/>
                  </a:lnTo>
                  <a:lnTo>
                    <a:pt x="9271" y="10204"/>
                  </a:lnTo>
                  <a:lnTo>
                    <a:pt x="9301" y="10271"/>
                  </a:lnTo>
                  <a:lnTo>
                    <a:pt x="9328" y="10339"/>
                  </a:lnTo>
                  <a:lnTo>
                    <a:pt x="9353" y="10406"/>
                  </a:lnTo>
                  <a:lnTo>
                    <a:pt x="9374" y="10474"/>
                  </a:lnTo>
                  <a:lnTo>
                    <a:pt x="9274" y="10308"/>
                  </a:lnTo>
                  <a:lnTo>
                    <a:pt x="9165" y="10150"/>
                  </a:lnTo>
                  <a:lnTo>
                    <a:pt x="9047" y="10000"/>
                  </a:lnTo>
                  <a:lnTo>
                    <a:pt x="8921" y="9857"/>
                  </a:lnTo>
                  <a:lnTo>
                    <a:pt x="8787" y="9723"/>
                  </a:lnTo>
                  <a:lnTo>
                    <a:pt x="8645" y="9598"/>
                  </a:lnTo>
                  <a:lnTo>
                    <a:pt x="8497" y="9481"/>
                  </a:lnTo>
                  <a:lnTo>
                    <a:pt x="8343" y="9374"/>
                  </a:lnTo>
                  <a:lnTo>
                    <a:pt x="8182" y="9276"/>
                  </a:lnTo>
                  <a:lnTo>
                    <a:pt x="8017" y="9187"/>
                  </a:lnTo>
                  <a:lnTo>
                    <a:pt x="7847" y="9110"/>
                  </a:lnTo>
                  <a:lnTo>
                    <a:pt x="7673" y="9043"/>
                  </a:lnTo>
                  <a:lnTo>
                    <a:pt x="7494" y="8986"/>
                  </a:lnTo>
                  <a:lnTo>
                    <a:pt x="7313" y="8940"/>
                  </a:lnTo>
                  <a:lnTo>
                    <a:pt x="7129" y="8907"/>
                  </a:lnTo>
                  <a:lnTo>
                    <a:pt x="6943" y="8884"/>
                  </a:lnTo>
                  <a:lnTo>
                    <a:pt x="6755" y="8873"/>
                  </a:lnTo>
                  <a:lnTo>
                    <a:pt x="6566" y="8875"/>
                  </a:lnTo>
                  <a:lnTo>
                    <a:pt x="6376" y="8889"/>
                  </a:lnTo>
                  <a:lnTo>
                    <a:pt x="6186" y="8917"/>
                  </a:lnTo>
                  <a:lnTo>
                    <a:pt x="5997" y="8958"/>
                  </a:lnTo>
                  <a:lnTo>
                    <a:pt x="5808" y="9012"/>
                  </a:lnTo>
                  <a:lnTo>
                    <a:pt x="5620" y="9080"/>
                  </a:lnTo>
                  <a:lnTo>
                    <a:pt x="5435" y="9163"/>
                  </a:lnTo>
                  <a:lnTo>
                    <a:pt x="5251" y="9260"/>
                  </a:lnTo>
                  <a:lnTo>
                    <a:pt x="5072" y="9371"/>
                  </a:lnTo>
                  <a:lnTo>
                    <a:pt x="4895" y="9499"/>
                  </a:lnTo>
                  <a:lnTo>
                    <a:pt x="4721" y="9641"/>
                  </a:lnTo>
                  <a:lnTo>
                    <a:pt x="4553" y="9799"/>
                  </a:lnTo>
                  <a:lnTo>
                    <a:pt x="4389" y="9972"/>
                  </a:lnTo>
                  <a:lnTo>
                    <a:pt x="4231" y="10163"/>
                  </a:lnTo>
                  <a:lnTo>
                    <a:pt x="4079" y="10370"/>
                  </a:lnTo>
                  <a:lnTo>
                    <a:pt x="4034" y="10442"/>
                  </a:lnTo>
                  <a:lnTo>
                    <a:pt x="3991" y="10516"/>
                  </a:lnTo>
                  <a:lnTo>
                    <a:pt x="3950" y="10595"/>
                  </a:lnTo>
                  <a:lnTo>
                    <a:pt x="3912" y="10678"/>
                  </a:lnTo>
                  <a:lnTo>
                    <a:pt x="3876" y="10763"/>
                  </a:lnTo>
                  <a:lnTo>
                    <a:pt x="3842" y="10852"/>
                  </a:lnTo>
                  <a:lnTo>
                    <a:pt x="3811" y="10944"/>
                  </a:lnTo>
                  <a:lnTo>
                    <a:pt x="3784" y="11040"/>
                  </a:lnTo>
                  <a:lnTo>
                    <a:pt x="3759" y="11138"/>
                  </a:lnTo>
                  <a:lnTo>
                    <a:pt x="3738" y="11238"/>
                  </a:lnTo>
                  <a:lnTo>
                    <a:pt x="3720" y="11342"/>
                  </a:lnTo>
                  <a:lnTo>
                    <a:pt x="3706" y="11448"/>
                  </a:lnTo>
                  <a:lnTo>
                    <a:pt x="3696" y="11557"/>
                  </a:lnTo>
                  <a:lnTo>
                    <a:pt x="3690" y="11668"/>
                  </a:lnTo>
                  <a:lnTo>
                    <a:pt x="3689" y="11780"/>
                  </a:lnTo>
                  <a:lnTo>
                    <a:pt x="3691" y="11895"/>
                  </a:lnTo>
                  <a:lnTo>
                    <a:pt x="3698" y="12012"/>
                  </a:lnTo>
                  <a:lnTo>
                    <a:pt x="3710" y="12131"/>
                  </a:lnTo>
                  <a:lnTo>
                    <a:pt x="3727" y="12251"/>
                  </a:lnTo>
                  <a:lnTo>
                    <a:pt x="3749" y="12373"/>
                  </a:lnTo>
                  <a:lnTo>
                    <a:pt x="3776" y="12496"/>
                  </a:lnTo>
                  <a:lnTo>
                    <a:pt x="3808" y="12620"/>
                  </a:lnTo>
                  <a:lnTo>
                    <a:pt x="3847" y="12746"/>
                  </a:lnTo>
                  <a:lnTo>
                    <a:pt x="3891" y="12872"/>
                  </a:lnTo>
                  <a:lnTo>
                    <a:pt x="3941" y="13000"/>
                  </a:lnTo>
                  <a:lnTo>
                    <a:pt x="3997" y="13128"/>
                  </a:lnTo>
                  <a:lnTo>
                    <a:pt x="4061" y="13257"/>
                  </a:lnTo>
                  <a:lnTo>
                    <a:pt x="4130" y="13386"/>
                  </a:lnTo>
                  <a:lnTo>
                    <a:pt x="4206" y="13515"/>
                  </a:lnTo>
                  <a:lnTo>
                    <a:pt x="4288" y="13646"/>
                  </a:lnTo>
                  <a:lnTo>
                    <a:pt x="4378" y="13776"/>
                  </a:lnTo>
                  <a:lnTo>
                    <a:pt x="4476" y="13906"/>
                  </a:lnTo>
                  <a:lnTo>
                    <a:pt x="4378" y="13831"/>
                  </a:lnTo>
                  <a:lnTo>
                    <a:pt x="4287" y="13755"/>
                  </a:lnTo>
                  <a:lnTo>
                    <a:pt x="4202" y="13680"/>
                  </a:lnTo>
                  <a:lnTo>
                    <a:pt x="4122" y="13603"/>
                  </a:lnTo>
                  <a:lnTo>
                    <a:pt x="4047" y="13526"/>
                  </a:lnTo>
                  <a:lnTo>
                    <a:pt x="3978" y="13448"/>
                  </a:lnTo>
                  <a:lnTo>
                    <a:pt x="3914" y="13368"/>
                  </a:lnTo>
                  <a:lnTo>
                    <a:pt x="3854" y="13290"/>
                  </a:lnTo>
                  <a:lnTo>
                    <a:pt x="3799" y="13210"/>
                  </a:lnTo>
                  <a:lnTo>
                    <a:pt x="3748" y="13129"/>
                  </a:lnTo>
                  <a:lnTo>
                    <a:pt x="3701" y="13048"/>
                  </a:lnTo>
                  <a:lnTo>
                    <a:pt x="3659" y="12966"/>
                  </a:lnTo>
                  <a:lnTo>
                    <a:pt x="3620" y="12883"/>
                  </a:lnTo>
                  <a:lnTo>
                    <a:pt x="3585" y="12801"/>
                  </a:lnTo>
                  <a:lnTo>
                    <a:pt x="3553" y="12717"/>
                  </a:lnTo>
                  <a:lnTo>
                    <a:pt x="3524" y="12632"/>
                  </a:lnTo>
                  <a:lnTo>
                    <a:pt x="3499" y="12548"/>
                  </a:lnTo>
                  <a:lnTo>
                    <a:pt x="3476" y="12462"/>
                  </a:lnTo>
                  <a:lnTo>
                    <a:pt x="3456" y="12376"/>
                  </a:lnTo>
                  <a:lnTo>
                    <a:pt x="3439" y="12289"/>
                  </a:lnTo>
                  <a:lnTo>
                    <a:pt x="3422" y="12202"/>
                  </a:lnTo>
                  <a:lnTo>
                    <a:pt x="3409" y="12114"/>
                  </a:lnTo>
                  <a:lnTo>
                    <a:pt x="3397" y="12025"/>
                  </a:lnTo>
                  <a:lnTo>
                    <a:pt x="3387" y="11936"/>
                  </a:lnTo>
                  <a:lnTo>
                    <a:pt x="3378" y="11846"/>
                  </a:lnTo>
                  <a:lnTo>
                    <a:pt x="3370" y="11756"/>
                  </a:lnTo>
                  <a:lnTo>
                    <a:pt x="3364" y="11665"/>
                  </a:lnTo>
                  <a:lnTo>
                    <a:pt x="3358" y="11573"/>
                  </a:lnTo>
                  <a:lnTo>
                    <a:pt x="3349" y="11388"/>
                  </a:lnTo>
                  <a:lnTo>
                    <a:pt x="3340" y="11200"/>
                  </a:lnTo>
                  <a:lnTo>
                    <a:pt x="3294" y="11510"/>
                  </a:lnTo>
                  <a:lnTo>
                    <a:pt x="3273" y="11807"/>
                  </a:lnTo>
                  <a:lnTo>
                    <a:pt x="3277" y="12090"/>
                  </a:lnTo>
                  <a:lnTo>
                    <a:pt x="3305" y="12363"/>
                  </a:lnTo>
                  <a:lnTo>
                    <a:pt x="3354" y="12621"/>
                  </a:lnTo>
                  <a:lnTo>
                    <a:pt x="3424" y="12867"/>
                  </a:lnTo>
                  <a:lnTo>
                    <a:pt x="3515" y="13099"/>
                  </a:lnTo>
                  <a:lnTo>
                    <a:pt x="3625" y="13318"/>
                  </a:lnTo>
                  <a:lnTo>
                    <a:pt x="3750" y="13523"/>
                  </a:lnTo>
                  <a:lnTo>
                    <a:pt x="3893" y="13714"/>
                  </a:lnTo>
                  <a:lnTo>
                    <a:pt x="4051" y="13892"/>
                  </a:lnTo>
                  <a:lnTo>
                    <a:pt x="4223" y="14056"/>
                  </a:lnTo>
                  <a:lnTo>
                    <a:pt x="4407" y="14205"/>
                  </a:lnTo>
                  <a:lnTo>
                    <a:pt x="4602" y="14340"/>
                  </a:lnTo>
                  <a:lnTo>
                    <a:pt x="4808" y="14460"/>
                  </a:lnTo>
                  <a:lnTo>
                    <a:pt x="5024" y="14567"/>
                  </a:lnTo>
                  <a:lnTo>
                    <a:pt x="5246" y="14657"/>
                  </a:lnTo>
                  <a:lnTo>
                    <a:pt x="5476" y="14733"/>
                  </a:lnTo>
                  <a:lnTo>
                    <a:pt x="5711" y="14793"/>
                  </a:lnTo>
                  <a:lnTo>
                    <a:pt x="5951" y="14839"/>
                  </a:lnTo>
                  <a:lnTo>
                    <a:pt x="6193" y="14869"/>
                  </a:lnTo>
                  <a:lnTo>
                    <a:pt x="6438" y="14882"/>
                  </a:lnTo>
                  <a:lnTo>
                    <a:pt x="6683" y="14881"/>
                  </a:lnTo>
                  <a:lnTo>
                    <a:pt x="6928" y="14863"/>
                  </a:lnTo>
                  <a:lnTo>
                    <a:pt x="7172" y="14829"/>
                  </a:lnTo>
                  <a:lnTo>
                    <a:pt x="7412" y="14778"/>
                  </a:lnTo>
                  <a:lnTo>
                    <a:pt x="7649" y="14712"/>
                  </a:lnTo>
                  <a:lnTo>
                    <a:pt x="7881" y="14628"/>
                  </a:lnTo>
                  <a:lnTo>
                    <a:pt x="8106" y="14528"/>
                  </a:lnTo>
                  <a:lnTo>
                    <a:pt x="8323" y="14410"/>
                  </a:lnTo>
                  <a:lnTo>
                    <a:pt x="8533" y="14276"/>
                  </a:lnTo>
                  <a:lnTo>
                    <a:pt x="8732" y="1412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4"/>
            <p:cNvSpPr/>
            <p:nvPr/>
          </p:nvSpPr>
          <p:spPr>
            <a:xfrm>
              <a:off x="368640" y="609840"/>
              <a:ext cx="167400" cy="173520"/>
            </a:xfrm>
            <a:custGeom>
              <a:avLst/>
              <a:gdLst/>
              <a:ahLst/>
              <a:rect l="l" t="t" r="r" b="b"/>
              <a:pathLst>
                <a:path w="3332" h="3469">
                  <a:moveTo>
                    <a:pt x="3332" y="3469"/>
                  </a:moveTo>
                  <a:lnTo>
                    <a:pt x="2437" y="3469"/>
                  </a:lnTo>
                  <a:lnTo>
                    <a:pt x="1304" y="1847"/>
                  </a:lnTo>
                  <a:lnTo>
                    <a:pt x="1273" y="1848"/>
                  </a:lnTo>
                  <a:lnTo>
                    <a:pt x="1243" y="1849"/>
                  </a:lnTo>
                  <a:lnTo>
                    <a:pt x="1216" y="1850"/>
                  </a:lnTo>
                  <a:lnTo>
                    <a:pt x="1190" y="1850"/>
                  </a:lnTo>
                  <a:lnTo>
                    <a:pt x="1165" y="1851"/>
                  </a:lnTo>
                  <a:lnTo>
                    <a:pt x="1141" y="1851"/>
                  </a:lnTo>
                  <a:lnTo>
                    <a:pt x="1120" y="1851"/>
                  </a:lnTo>
                  <a:lnTo>
                    <a:pt x="1098" y="1851"/>
                  </a:lnTo>
                  <a:lnTo>
                    <a:pt x="1083" y="1851"/>
                  </a:lnTo>
                  <a:lnTo>
                    <a:pt x="1066" y="1851"/>
                  </a:lnTo>
                  <a:lnTo>
                    <a:pt x="1048" y="1851"/>
                  </a:lnTo>
                  <a:lnTo>
                    <a:pt x="1030" y="1851"/>
                  </a:lnTo>
                  <a:lnTo>
                    <a:pt x="1011" y="1850"/>
                  </a:lnTo>
                  <a:lnTo>
                    <a:pt x="992" y="1849"/>
                  </a:lnTo>
                  <a:lnTo>
                    <a:pt x="973" y="1848"/>
                  </a:lnTo>
                  <a:lnTo>
                    <a:pt x="953" y="1847"/>
                  </a:lnTo>
                  <a:lnTo>
                    <a:pt x="953" y="2855"/>
                  </a:lnTo>
                  <a:lnTo>
                    <a:pt x="953" y="2895"/>
                  </a:lnTo>
                  <a:lnTo>
                    <a:pt x="954" y="2933"/>
                  </a:lnTo>
                  <a:lnTo>
                    <a:pt x="955" y="2969"/>
                  </a:lnTo>
                  <a:lnTo>
                    <a:pt x="957" y="3004"/>
                  </a:lnTo>
                  <a:lnTo>
                    <a:pt x="959" y="3035"/>
                  </a:lnTo>
                  <a:lnTo>
                    <a:pt x="962" y="3066"/>
                  </a:lnTo>
                  <a:lnTo>
                    <a:pt x="966" y="3093"/>
                  </a:lnTo>
                  <a:lnTo>
                    <a:pt x="971" y="3120"/>
                  </a:lnTo>
                  <a:lnTo>
                    <a:pt x="975" y="3144"/>
                  </a:lnTo>
                  <a:lnTo>
                    <a:pt x="980" y="3167"/>
                  </a:lnTo>
                  <a:lnTo>
                    <a:pt x="986" y="3188"/>
                  </a:lnTo>
                  <a:lnTo>
                    <a:pt x="992" y="3207"/>
                  </a:lnTo>
                  <a:lnTo>
                    <a:pt x="998" y="3223"/>
                  </a:lnTo>
                  <a:lnTo>
                    <a:pt x="1006" y="3238"/>
                  </a:lnTo>
                  <a:lnTo>
                    <a:pt x="1013" y="3251"/>
                  </a:lnTo>
                  <a:lnTo>
                    <a:pt x="1022" y="3262"/>
                  </a:lnTo>
                  <a:lnTo>
                    <a:pt x="1034" y="3275"/>
                  </a:lnTo>
                  <a:lnTo>
                    <a:pt x="1047" y="3288"/>
                  </a:lnTo>
                  <a:lnTo>
                    <a:pt x="1060" y="3301"/>
                  </a:lnTo>
                  <a:lnTo>
                    <a:pt x="1075" y="3311"/>
                  </a:lnTo>
                  <a:lnTo>
                    <a:pt x="1090" y="3321"/>
                  </a:lnTo>
                  <a:lnTo>
                    <a:pt x="1105" y="3330"/>
                  </a:lnTo>
                  <a:lnTo>
                    <a:pt x="1123" y="3338"/>
                  </a:lnTo>
                  <a:lnTo>
                    <a:pt x="1140" y="3347"/>
                  </a:lnTo>
                  <a:lnTo>
                    <a:pt x="1157" y="3353"/>
                  </a:lnTo>
                  <a:lnTo>
                    <a:pt x="1176" y="3359"/>
                  </a:lnTo>
                  <a:lnTo>
                    <a:pt x="1195" y="3364"/>
                  </a:lnTo>
                  <a:lnTo>
                    <a:pt x="1216" y="3368"/>
                  </a:lnTo>
                  <a:lnTo>
                    <a:pt x="1236" y="3371"/>
                  </a:lnTo>
                  <a:lnTo>
                    <a:pt x="1259" y="3373"/>
                  </a:lnTo>
                  <a:lnTo>
                    <a:pt x="1280" y="3374"/>
                  </a:lnTo>
                  <a:lnTo>
                    <a:pt x="1304" y="3374"/>
                  </a:lnTo>
                  <a:lnTo>
                    <a:pt x="1435" y="3374"/>
                  </a:lnTo>
                  <a:lnTo>
                    <a:pt x="1435" y="3469"/>
                  </a:lnTo>
                  <a:lnTo>
                    <a:pt x="0" y="3469"/>
                  </a:lnTo>
                  <a:lnTo>
                    <a:pt x="0" y="3374"/>
                  </a:lnTo>
                  <a:lnTo>
                    <a:pt x="126" y="3374"/>
                  </a:lnTo>
                  <a:lnTo>
                    <a:pt x="152" y="3374"/>
                  </a:lnTo>
                  <a:lnTo>
                    <a:pt x="177" y="3372"/>
                  </a:lnTo>
                  <a:lnTo>
                    <a:pt x="202" y="3369"/>
                  </a:lnTo>
                  <a:lnTo>
                    <a:pt x="224" y="3366"/>
                  </a:lnTo>
                  <a:lnTo>
                    <a:pt x="247" y="3361"/>
                  </a:lnTo>
                  <a:lnTo>
                    <a:pt x="268" y="3355"/>
                  </a:lnTo>
                  <a:lnTo>
                    <a:pt x="288" y="3347"/>
                  </a:lnTo>
                  <a:lnTo>
                    <a:pt x="308" y="3338"/>
                  </a:lnTo>
                  <a:lnTo>
                    <a:pt x="326" y="3329"/>
                  </a:lnTo>
                  <a:lnTo>
                    <a:pt x="344" y="3318"/>
                  </a:lnTo>
                  <a:lnTo>
                    <a:pt x="361" y="3307"/>
                  </a:lnTo>
                  <a:lnTo>
                    <a:pt x="376" y="3293"/>
                  </a:lnTo>
                  <a:lnTo>
                    <a:pt x="391" y="3280"/>
                  </a:lnTo>
                  <a:lnTo>
                    <a:pt x="405" y="3265"/>
                  </a:lnTo>
                  <a:lnTo>
                    <a:pt x="417" y="3249"/>
                  </a:lnTo>
                  <a:lnTo>
                    <a:pt x="429" y="3231"/>
                  </a:lnTo>
                  <a:lnTo>
                    <a:pt x="435" y="3220"/>
                  </a:lnTo>
                  <a:lnTo>
                    <a:pt x="442" y="3208"/>
                  </a:lnTo>
                  <a:lnTo>
                    <a:pt x="447" y="3193"/>
                  </a:lnTo>
                  <a:lnTo>
                    <a:pt x="452" y="3178"/>
                  </a:lnTo>
                  <a:lnTo>
                    <a:pt x="457" y="3160"/>
                  </a:lnTo>
                  <a:lnTo>
                    <a:pt x="461" y="3140"/>
                  </a:lnTo>
                  <a:lnTo>
                    <a:pt x="465" y="3120"/>
                  </a:lnTo>
                  <a:lnTo>
                    <a:pt x="468" y="3097"/>
                  </a:lnTo>
                  <a:lnTo>
                    <a:pt x="471" y="3073"/>
                  </a:lnTo>
                  <a:lnTo>
                    <a:pt x="474" y="3046"/>
                  </a:lnTo>
                  <a:lnTo>
                    <a:pt x="476" y="3019"/>
                  </a:lnTo>
                  <a:lnTo>
                    <a:pt x="478" y="2989"/>
                  </a:lnTo>
                  <a:lnTo>
                    <a:pt x="480" y="2926"/>
                  </a:lnTo>
                  <a:lnTo>
                    <a:pt x="481" y="2855"/>
                  </a:lnTo>
                  <a:lnTo>
                    <a:pt x="481" y="613"/>
                  </a:lnTo>
                  <a:lnTo>
                    <a:pt x="481" y="573"/>
                  </a:lnTo>
                  <a:lnTo>
                    <a:pt x="480" y="536"/>
                  </a:lnTo>
                  <a:lnTo>
                    <a:pt x="479" y="500"/>
                  </a:lnTo>
                  <a:lnTo>
                    <a:pt x="477" y="465"/>
                  </a:lnTo>
                  <a:lnTo>
                    <a:pt x="474" y="433"/>
                  </a:lnTo>
                  <a:lnTo>
                    <a:pt x="471" y="403"/>
                  </a:lnTo>
                  <a:lnTo>
                    <a:pt x="468" y="374"/>
                  </a:lnTo>
                  <a:lnTo>
                    <a:pt x="464" y="348"/>
                  </a:lnTo>
                  <a:lnTo>
                    <a:pt x="460" y="324"/>
                  </a:lnTo>
                  <a:lnTo>
                    <a:pt x="454" y="302"/>
                  </a:lnTo>
                  <a:lnTo>
                    <a:pt x="449" y="280"/>
                  </a:lnTo>
                  <a:lnTo>
                    <a:pt x="443" y="262"/>
                  </a:lnTo>
                  <a:lnTo>
                    <a:pt x="435" y="246"/>
                  </a:lnTo>
                  <a:lnTo>
                    <a:pt x="428" y="231"/>
                  </a:lnTo>
                  <a:lnTo>
                    <a:pt x="421" y="218"/>
                  </a:lnTo>
                  <a:lnTo>
                    <a:pt x="412" y="208"/>
                  </a:lnTo>
                  <a:lnTo>
                    <a:pt x="400" y="194"/>
                  </a:lnTo>
                  <a:lnTo>
                    <a:pt x="386" y="181"/>
                  </a:lnTo>
                  <a:lnTo>
                    <a:pt x="373" y="169"/>
                  </a:lnTo>
                  <a:lnTo>
                    <a:pt x="359" y="158"/>
                  </a:lnTo>
                  <a:lnTo>
                    <a:pt x="344" y="148"/>
                  </a:lnTo>
                  <a:lnTo>
                    <a:pt x="327" y="138"/>
                  </a:lnTo>
                  <a:lnTo>
                    <a:pt x="310" y="130"/>
                  </a:lnTo>
                  <a:lnTo>
                    <a:pt x="292" y="123"/>
                  </a:lnTo>
                  <a:lnTo>
                    <a:pt x="274" y="116"/>
                  </a:lnTo>
                  <a:lnTo>
                    <a:pt x="255" y="111"/>
                  </a:lnTo>
                  <a:lnTo>
                    <a:pt x="235" y="106"/>
                  </a:lnTo>
                  <a:lnTo>
                    <a:pt x="215" y="102"/>
                  </a:lnTo>
                  <a:lnTo>
                    <a:pt x="193" y="99"/>
                  </a:lnTo>
                  <a:lnTo>
                    <a:pt x="172" y="97"/>
                  </a:lnTo>
                  <a:lnTo>
                    <a:pt x="149" y="96"/>
                  </a:lnTo>
                  <a:lnTo>
                    <a:pt x="126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220" y="0"/>
                  </a:lnTo>
                  <a:lnTo>
                    <a:pt x="1285" y="0"/>
                  </a:lnTo>
                  <a:lnTo>
                    <a:pt x="1349" y="1"/>
                  </a:lnTo>
                  <a:lnTo>
                    <a:pt x="1410" y="3"/>
                  </a:lnTo>
                  <a:lnTo>
                    <a:pt x="1469" y="5"/>
                  </a:lnTo>
                  <a:lnTo>
                    <a:pt x="1526" y="8"/>
                  </a:lnTo>
                  <a:lnTo>
                    <a:pt x="1580" y="11"/>
                  </a:lnTo>
                  <a:lnTo>
                    <a:pt x="1633" y="15"/>
                  </a:lnTo>
                  <a:lnTo>
                    <a:pt x="1683" y="20"/>
                  </a:lnTo>
                  <a:lnTo>
                    <a:pt x="1731" y="25"/>
                  </a:lnTo>
                  <a:lnTo>
                    <a:pt x="1777" y="31"/>
                  </a:lnTo>
                  <a:lnTo>
                    <a:pt x="1821" y="38"/>
                  </a:lnTo>
                  <a:lnTo>
                    <a:pt x="1862" y="46"/>
                  </a:lnTo>
                  <a:lnTo>
                    <a:pt x="1902" y="53"/>
                  </a:lnTo>
                  <a:lnTo>
                    <a:pt x="1939" y="62"/>
                  </a:lnTo>
                  <a:lnTo>
                    <a:pt x="1973" y="71"/>
                  </a:lnTo>
                  <a:lnTo>
                    <a:pt x="2006" y="80"/>
                  </a:lnTo>
                  <a:lnTo>
                    <a:pt x="2038" y="92"/>
                  </a:lnTo>
                  <a:lnTo>
                    <a:pt x="2068" y="103"/>
                  </a:lnTo>
                  <a:lnTo>
                    <a:pt x="2099" y="116"/>
                  </a:lnTo>
                  <a:lnTo>
                    <a:pt x="2129" y="129"/>
                  </a:lnTo>
                  <a:lnTo>
                    <a:pt x="2157" y="144"/>
                  </a:lnTo>
                  <a:lnTo>
                    <a:pt x="2186" y="160"/>
                  </a:lnTo>
                  <a:lnTo>
                    <a:pt x="2213" y="177"/>
                  </a:lnTo>
                  <a:lnTo>
                    <a:pt x="2240" y="195"/>
                  </a:lnTo>
                  <a:lnTo>
                    <a:pt x="2267" y="214"/>
                  </a:lnTo>
                  <a:lnTo>
                    <a:pt x="2293" y="233"/>
                  </a:lnTo>
                  <a:lnTo>
                    <a:pt x="2319" y="255"/>
                  </a:lnTo>
                  <a:lnTo>
                    <a:pt x="2343" y="277"/>
                  </a:lnTo>
                  <a:lnTo>
                    <a:pt x="2368" y="301"/>
                  </a:lnTo>
                  <a:lnTo>
                    <a:pt x="2391" y="325"/>
                  </a:lnTo>
                  <a:lnTo>
                    <a:pt x="2414" y="351"/>
                  </a:lnTo>
                  <a:lnTo>
                    <a:pt x="2436" y="376"/>
                  </a:lnTo>
                  <a:lnTo>
                    <a:pt x="2458" y="404"/>
                  </a:lnTo>
                  <a:lnTo>
                    <a:pt x="2478" y="432"/>
                  </a:lnTo>
                  <a:lnTo>
                    <a:pt x="2496" y="461"/>
                  </a:lnTo>
                  <a:lnTo>
                    <a:pt x="2514" y="491"/>
                  </a:lnTo>
                  <a:lnTo>
                    <a:pt x="2529" y="520"/>
                  </a:lnTo>
                  <a:lnTo>
                    <a:pt x="2543" y="551"/>
                  </a:lnTo>
                  <a:lnTo>
                    <a:pt x="2557" y="582"/>
                  </a:lnTo>
                  <a:lnTo>
                    <a:pt x="2569" y="614"/>
                  </a:lnTo>
                  <a:lnTo>
                    <a:pt x="2579" y="647"/>
                  </a:lnTo>
                  <a:lnTo>
                    <a:pt x="2587" y="679"/>
                  </a:lnTo>
                  <a:lnTo>
                    <a:pt x="2595" y="714"/>
                  </a:lnTo>
                  <a:lnTo>
                    <a:pt x="2602" y="748"/>
                  </a:lnTo>
                  <a:lnTo>
                    <a:pt x="2607" y="784"/>
                  </a:lnTo>
                  <a:lnTo>
                    <a:pt x="2610" y="819"/>
                  </a:lnTo>
                  <a:lnTo>
                    <a:pt x="2612" y="856"/>
                  </a:lnTo>
                  <a:lnTo>
                    <a:pt x="2613" y="893"/>
                  </a:lnTo>
                  <a:lnTo>
                    <a:pt x="2612" y="933"/>
                  </a:lnTo>
                  <a:lnTo>
                    <a:pt x="2610" y="971"/>
                  </a:lnTo>
                  <a:lnTo>
                    <a:pt x="2606" y="1010"/>
                  </a:lnTo>
                  <a:lnTo>
                    <a:pt x="2600" y="1048"/>
                  </a:lnTo>
                  <a:lnTo>
                    <a:pt x="2593" y="1085"/>
                  </a:lnTo>
                  <a:lnTo>
                    <a:pt x="2584" y="1120"/>
                  </a:lnTo>
                  <a:lnTo>
                    <a:pt x="2574" y="1156"/>
                  </a:lnTo>
                  <a:lnTo>
                    <a:pt x="2563" y="1192"/>
                  </a:lnTo>
                  <a:lnTo>
                    <a:pt x="2549" y="1226"/>
                  </a:lnTo>
                  <a:lnTo>
                    <a:pt x="2534" y="1259"/>
                  </a:lnTo>
                  <a:lnTo>
                    <a:pt x="2518" y="1293"/>
                  </a:lnTo>
                  <a:lnTo>
                    <a:pt x="2499" y="1326"/>
                  </a:lnTo>
                  <a:lnTo>
                    <a:pt x="2480" y="1357"/>
                  </a:lnTo>
                  <a:lnTo>
                    <a:pt x="2459" y="1388"/>
                  </a:lnTo>
                  <a:lnTo>
                    <a:pt x="2436" y="1418"/>
                  </a:lnTo>
                  <a:lnTo>
                    <a:pt x="2412" y="1448"/>
                  </a:lnTo>
                  <a:lnTo>
                    <a:pt x="2385" y="1477"/>
                  </a:lnTo>
                  <a:lnTo>
                    <a:pt x="2357" y="1505"/>
                  </a:lnTo>
                  <a:lnTo>
                    <a:pt x="2328" y="1532"/>
                  </a:lnTo>
                  <a:lnTo>
                    <a:pt x="2297" y="1557"/>
                  </a:lnTo>
                  <a:lnTo>
                    <a:pt x="2263" y="1582"/>
                  </a:lnTo>
                  <a:lnTo>
                    <a:pt x="2230" y="1605"/>
                  </a:lnTo>
                  <a:lnTo>
                    <a:pt x="2193" y="1628"/>
                  </a:lnTo>
                  <a:lnTo>
                    <a:pt x="2155" y="1648"/>
                  </a:lnTo>
                  <a:lnTo>
                    <a:pt x="2115" y="1669"/>
                  </a:lnTo>
                  <a:lnTo>
                    <a:pt x="2074" y="1688"/>
                  </a:lnTo>
                  <a:lnTo>
                    <a:pt x="2031" y="1706"/>
                  </a:lnTo>
                  <a:lnTo>
                    <a:pt x="1986" y="1723"/>
                  </a:lnTo>
                  <a:lnTo>
                    <a:pt x="1939" y="1739"/>
                  </a:lnTo>
                  <a:lnTo>
                    <a:pt x="1891" y="1753"/>
                  </a:lnTo>
                  <a:lnTo>
                    <a:pt x="1840" y="1768"/>
                  </a:lnTo>
                  <a:lnTo>
                    <a:pt x="1789" y="1780"/>
                  </a:lnTo>
                  <a:lnTo>
                    <a:pt x="2479" y="2776"/>
                  </a:lnTo>
                  <a:lnTo>
                    <a:pt x="2509" y="2818"/>
                  </a:lnTo>
                  <a:lnTo>
                    <a:pt x="2537" y="2858"/>
                  </a:lnTo>
                  <a:lnTo>
                    <a:pt x="2566" y="2896"/>
                  </a:lnTo>
                  <a:lnTo>
                    <a:pt x="2593" y="2933"/>
                  </a:lnTo>
                  <a:lnTo>
                    <a:pt x="2621" y="2968"/>
                  </a:lnTo>
                  <a:lnTo>
                    <a:pt x="2647" y="3001"/>
                  </a:lnTo>
                  <a:lnTo>
                    <a:pt x="2674" y="3031"/>
                  </a:lnTo>
                  <a:lnTo>
                    <a:pt x="2700" y="3061"/>
                  </a:lnTo>
                  <a:lnTo>
                    <a:pt x="2725" y="3088"/>
                  </a:lnTo>
                  <a:lnTo>
                    <a:pt x="2750" y="3115"/>
                  </a:lnTo>
                  <a:lnTo>
                    <a:pt x="2774" y="3138"/>
                  </a:lnTo>
                  <a:lnTo>
                    <a:pt x="2798" y="3161"/>
                  </a:lnTo>
                  <a:lnTo>
                    <a:pt x="2820" y="3181"/>
                  </a:lnTo>
                  <a:lnTo>
                    <a:pt x="2844" y="3200"/>
                  </a:lnTo>
                  <a:lnTo>
                    <a:pt x="2865" y="3216"/>
                  </a:lnTo>
                  <a:lnTo>
                    <a:pt x="2886" y="3231"/>
                  </a:lnTo>
                  <a:lnTo>
                    <a:pt x="2908" y="3244"/>
                  </a:lnTo>
                  <a:lnTo>
                    <a:pt x="2930" y="3258"/>
                  </a:lnTo>
                  <a:lnTo>
                    <a:pt x="2954" y="3270"/>
                  </a:lnTo>
                  <a:lnTo>
                    <a:pt x="2978" y="3282"/>
                  </a:lnTo>
                  <a:lnTo>
                    <a:pt x="3003" y="3293"/>
                  </a:lnTo>
                  <a:lnTo>
                    <a:pt x="3029" y="3304"/>
                  </a:lnTo>
                  <a:lnTo>
                    <a:pt x="3056" y="3314"/>
                  </a:lnTo>
                  <a:lnTo>
                    <a:pt x="3084" y="3323"/>
                  </a:lnTo>
                  <a:lnTo>
                    <a:pt x="3111" y="3331"/>
                  </a:lnTo>
                  <a:lnTo>
                    <a:pt x="3141" y="3339"/>
                  </a:lnTo>
                  <a:lnTo>
                    <a:pt x="3170" y="3347"/>
                  </a:lnTo>
                  <a:lnTo>
                    <a:pt x="3201" y="3354"/>
                  </a:lnTo>
                  <a:lnTo>
                    <a:pt x="3233" y="3360"/>
                  </a:lnTo>
                  <a:lnTo>
                    <a:pt x="3264" y="3365"/>
                  </a:lnTo>
                  <a:lnTo>
                    <a:pt x="3298" y="3370"/>
                  </a:lnTo>
                  <a:lnTo>
                    <a:pt x="3332" y="3374"/>
                  </a:lnTo>
                  <a:lnTo>
                    <a:pt x="3332" y="3469"/>
                  </a:lnTo>
                  <a:close/>
                  <a:moveTo>
                    <a:pt x="953" y="1686"/>
                  </a:moveTo>
                  <a:lnTo>
                    <a:pt x="976" y="1686"/>
                  </a:lnTo>
                  <a:lnTo>
                    <a:pt x="997" y="1686"/>
                  </a:lnTo>
                  <a:lnTo>
                    <a:pt x="1017" y="1686"/>
                  </a:lnTo>
                  <a:lnTo>
                    <a:pt x="1035" y="1687"/>
                  </a:lnTo>
                  <a:lnTo>
                    <a:pt x="1051" y="1687"/>
                  </a:lnTo>
                  <a:lnTo>
                    <a:pt x="1066" y="1688"/>
                  </a:lnTo>
                  <a:lnTo>
                    <a:pt x="1080" y="1688"/>
                  </a:lnTo>
                  <a:lnTo>
                    <a:pt x="1091" y="1688"/>
                  </a:lnTo>
                  <a:lnTo>
                    <a:pt x="1150" y="1688"/>
                  </a:lnTo>
                  <a:lnTo>
                    <a:pt x="1208" y="1685"/>
                  </a:lnTo>
                  <a:lnTo>
                    <a:pt x="1263" y="1681"/>
                  </a:lnTo>
                  <a:lnTo>
                    <a:pt x="1316" y="1675"/>
                  </a:lnTo>
                  <a:lnTo>
                    <a:pt x="1368" y="1667"/>
                  </a:lnTo>
                  <a:lnTo>
                    <a:pt x="1417" y="1658"/>
                  </a:lnTo>
                  <a:lnTo>
                    <a:pt x="1441" y="1653"/>
                  </a:lnTo>
                  <a:lnTo>
                    <a:pt x="1465" y="1647"/>
                  </a:lnTo>
                  <a:lnTo>
                    <a:pt x="1488" y="1641"/>
                  </a:lnTo>
                  <a:lnTo>
                    <a:pt x="1512" y="1635"/>
                  </a:lnTo>
                  <a:lnTo>
                    <a:pt x="1533" y="1628"/>
                  </a:lnTo>
                  <a:lnTo>
                    <a:pt x="1556" y="1621"/>
                  </a:lnTo>
                  <a:lnTo>
                    <a:pt x="1577" y="1612"/>
                  </a:lnTo>
                  <a:lnTo>
                    <a:pt x="1598" y="1604"/>
                  </a:lnTo>
                  <a:lnTo>
                    <a:pt x="1618" y="1596"/>
                  </a:lnTo>
                  <a:lnTo>
                    <a:pt x="1638" y="1587"/>
                  </a:lnTo>
                  <a:lnTo>
                    <a:pt x="1658" y="1578"/>
                  </a:lnTo>
                  <a:lnTo>
                    <a:pt x="1677" y="1567"/>
                  </a:lnTo>
                  <a:lnTo>
                    <a:pt x="1696" y="1557"/>
                  </a:lnTo>
                  <a:lnTo>
                    <a:pt x="1714" y="1547"/>
                  </a:lnTo>
                  <a:lnTo>
                    <a:pt x="1731" y="1536"/>
                  </a:lnTo>
                  <a:lnTo>
                    <a:pt x="1749" y="1524"/>
                  </a:lnTo>
                  <a:lnTo>
                    <a:pt x="1766" y="1512"/>
                  </a:lnTo>
                  <a:lnTo>
                    <a:pt x="1782" y="1499"/>
                  </a:lnTo>
                  <a:lnTo>
                    <a:pt x="1798" y="1487"/>
                  </a:lnTo>
                  <a:lnTo>
                    <a:pt x="1813" y="1474"/>
                  </a:lnTo>
                  <a:lnTo>
                    <a:pt x="1843" y="1446"/>
                  </a:lnTo>
                  <a:lnTo>
                    <a:pt x="1870" y="1418"/>
                  </a:lnTo>
                  <a:lnTo>
                    <a:pt x="1884" y="1403"/>
                  </a:lnTo>
                  <a:lnTo>
                    <a:pt x="1896" y="1389"/>
                  </a:lnTo>
                  <a:lnTo>
                    <a:pt x="1908" y="1374"/>
                  </a:lnTo>
                  <a:lnTo>
                    <a:pt x="1920" y="1359"/>
                  </a:lnTo>
                  <a:lnTo>
                    <a:pt x="1932" y="1343"/>
                  </a:lnTo>
                  <a:lnTo>
                    <a:pt x="1942" y="1328"/>
                  </a:lnTo>
                  <a:lnTo>
                    <a:pt x="1952" y="1312"/>
                  </a:lnTo>
                  <a:lnTo>
                    <a:pt x="1962" y="1296"/>
                  </a:lnTo>
                  <a:lnTo>
                    <a:pt x="1971" y="1280"/>
                  </a:lnTo>
                  <a:lnTo>
                    <a:pt x="1981" y="1263"/>
                  </a:lnTo>
                  <a:lnTo>
                    <a:pt x="1989" y="1246"/>
                  </a:lnTo>
                  <a:lnTo>
                    <a:pt x="1996" y="1230"/>
                  </a:lnTo>
                  <a:lnTo>
                    <a:pt x="2004" y="1212"/>
                  </a:lnTo>
                  <a:lnTo>
                    <a:pt x="2010" y="1195"/>
                  </a:lnTo>
                  <a:lnTo>
                    <a:pt x="2017" y="1177"/>
                  </a:lnTo>
                  <a:lnTo>
                    <a:pt x="2022" y="1159"/>
                  </a:lnTo>
                  <a:lnTo>
                    <a:pt x="2029" y="1141"/>
                  </a:lnTo>
                  <a:lnTo>
                    <a:pt x="2034" y="1122"/>
                  </a:lnTo>
                  <a:lnTo>
                    <a:pt x="2038" y="1104"/>
                  </a:lnTo>
                  <a:lnTo>
                    <a:pt x="2042" y="1085"/>
                  </a:lnTo>
                  <a:lnTo>
                    <a:pt x="2049" y="1047"/>
                  </a:lnTo>
                  <a:lnTo>
                    <a:pt x="2053" y="1007"/>
                  </a:lnTo>
                  <a:lnTo>
                    <a:pt x="2056" y="967"/>
                  </a:lnTo>
                  <a:lnTo>
                    <a:pt x="2057" y="926"/>
                  </a:lnTo>
                  <a:lnTo>
                    <a:pt x="2056" y="886"/>
                  </a:lnTo>
                  <a:lnTo>
                    <a:pt x="2054" y="847"/>
                  </a:lnTo>
                  <a:lnTo>
                    <a:pt x="2050" y="808"/>
                  </a:lnTo>
                  <a:lnTo>
                    <a:pt x="2045" y="771"/>
                  </a:lnTo>
                  <a:lnTo>
                    <a:pt x="2038" y="735"/>
                  </a:lnTo>
                  <a:lnTo>
                    <a:pt x="2030" y="700"/>
                  </a:lnTo>
                  <a:lnTo>
                    <a:pt x="2019" y="665"/>
                  </a:lnTo>
                  <a:lnTo>
                    <a:pt x="2008" y="631"/>
                  </a:lnTo>
                  <a:lnTo>
                    <a:pt x="1995" y="599"/>
                  </a:lnTo>
                  <a:lnTo>
                    <a:pt x="1981" y="567"/>
                  </a:lnTo>
                  <a:lnTo>
                    <a:pt x="1964" y="537"/>
                  </a:lnTo>
                  <a:lnTo>
                    <a:pt x="1947" y="507"/>
                  </a:lnTo>
                  <a:lnTo>
                    <a:pt x="1927" y="478"/>
                  </a:lnTo>
                  <a:lnTo>
                    <a:pt x="1907" y="451"/>
                  </a:lnTo>
                  <a:lnTo>
                    <a:pt x="1885" y="423"/>
                  </a:lnTo>
                  <a:lnTo>
                    <a:pt x="1861" y="398"/>
                  </a:lnTo>
                  <a:lnTo>
                    <a:pt x="1836" y="373"/>
                  </a:lnTo>
                  <a:lnTo>
                    <a:pt x="1810" y="350"/>
                  </a:lnTo>
                  <a:lnTo>
                    <a:pt x="1782" y="328"/>
                  </a:lnTo>
                  <a:lnTo>
                    <a:pt x="1755" y="309"/>
                  </a:lnTo>
                  <a:lnTo>
                    <a:pt x="1725" y="291"/>
                  </a:lnTo>
                  <a:lnTo>
                    <a:pt x="1696" y="274"/>
                  </a:lnTo>
                  <a:lnTo>
                    <a:pt x="1665" y="259"/>
                  </a:lnTo>
                  <a:lnTo>
                    <a:pt x="1632" y="246"/>
                  </a:lnTo>
                  <a:lnTo>
                    <a:pt x="1600" y="233"/>
                  </a:lnTo>
                  <a:lnTo>
                    <a:pt x="1566" y="223"/>
                  </a:lnTo>
                  <a:lnTo>
                    <a:pt x="1530" y="214"/>
                  </a:lnTo>
                  <a:lnTo>
                    <a:pt x="1494" y="207"/>
                  </a:lnTo>
                  <a:lnTo>
                    <a:pt x="1458" y="202"/>
                  </a:lnTo>
                  <a:lnTo>
                    <a:pt x="1420" y="198"/>
                  </a:lnTo>
                  <a:lnTo>
                    <a:pt x="1380" y="195"/>
                  </a:lnTo>
                  <a:lnTo>
                    <a:pt x="1340" y="195"/>
                  </a:lnTo>
                  <a:lnTo>
                    <a:pt x="1304" y="195"/>
                  </a:lnTo>
                  <a:lnTo>
                    <a:pt x="1263" y="198"/>
                  </a:lnTo>
                  <a:lnTo>
                    <a:pt x="1219" y="202"/>
                  </a:lnTo>
                  <a:lnTo>
                    <a:pt x="1172" y="207"/>
                  </a:lnTo>
                  <a:lnTo>
                    <a:pt x="1122" y="214"/>
                  </a:lnTo>
                  <a:lnTo>
                    <a:pt x="1069" y="222"/>
                  </a:lnTo>
                  <a:lnTo>
                    <a:pt x="1012" y="231"/>
                  </a:lnTo>
                  <a:lnTo>
                    <a:pt x="953" y="244"/>
                  </a:lnTo>
                  <a:lnTo>
                    <a:pt x="953" y="1686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5"/>
            <p:cNvSpPr/>
            <p:nvPr/>
          </p:nvSpPr>
          <p:spPr>
            <a:xfrm>
              <a:off x="416880" y="579600"/>
              <a:ext cx="46800" cy="234000"/>
            </a:xfrm>
            <a:custGeom>
              <a:avLst/>
              <a:gdLst/>
              <a:ahLst/>
              <a:rect l="l" t="t" r="r" b="b"/>
              <a:pathLst>
                <a:path w="936" h="4663">
                  <a:moveTo>
                    <a:pt x="936" y="4537"/>
                  </a:moveTo>
                  <a:lnTo>
                    <a:pt x="936" y="4663"/>
                  </a:lnTo>
                  <a:lnTo>
                    <a:pt x="0" y="4663"/>
                  </a:lnTo>
                  <a:lnTo>
                    <a:pt x="0" y="4537"/>
                  </a:lnTo>
                  <a:lnTo>
                    <a:pt x="78" y="4537"/>
                  </a:lnTo>
                  <a:lnTo>
                    <a:pt x="95" y="4536"/>
                  </a:lnTo>
                  <a:lnTo>
                    <a:pt x="111" y="4534"/>
                  </a:lnTo>
                  <a:lnTo>
                    <a:pt x="126" y="4531"/>
                  </a:lnTo>
                  <a:lnTo>
                    <a:pt x="141" y="4526"/>
                  </a:lnTo>
                  <a:lnTo>
                    <a:pt x="155" y="4520"/>
                  </a:lnTo>
                  <a:lnTo>
                    <a:pt x="169" y="4513"/>
                  </a:lnTo>
                  <a:lnTo>
                    <a:pt x="182" y="4504"/>
                  </a:lnTo>
                  <a:lnTo>
                    <a:pt x="194" y="4495"/>
                  </a:lnTo>
                  <a:lnTo>
                    <a:pt x="207" y="4484"/>
                  </a:lnTo>
                  <a:lnTo>
                    <a:pt x="218" y="4470"/>
                  </a:lnTo>
                  <a:lnTo>
                    <a:pt x="229" y="4457"/>
                  </a:lnTo>
                  <a:lnTo>
                    <a:pt x="239" y="4442"/>
                  </a:lnTo>
                  <a:lnTo>
                    <a:pt x="248" y="4425"/>
                  </a:lnTo>
                  <a:lnTo>
                    <a:pt x="258" y="4407"/>
                  </a:lnTo>
                  <a:lnTo>
                    <a:pt x="266" y="4388"/>
                  </a:lnTo>
                  <a:lnTo>
                    <a:pt x="274" y="4367"/>
                  </a:lnTo>
                  <a:lnTo>
                    <a:pt x="279" y="4353"/>
                  </a:lnTo>
                  <a:lnTo>
                    <a:pt x="283" y="4336"/>
                  </a:lnTo>
                  <a:lnTo>
                    <a:pt x="287" y="4316"/>
                  </a:lnTo>
                  <a:lnTo>
                    <a:pt x="291" y="4294"/>
                  </a:lnTo>
                  <a:lnTo>
                    <a:pt x="294" y="4269"/>
                  </a:lnTo>
                  <a:lnTo>
                    <a:pt x="297" y="4242"/>
                  </a:lnTo>
                  <a:lnTo>
                    <a:pt x="301" y="4212"/>
                  </a:lnTo>
                  <a:lnTo>
                    <a:pt x="304" y="4180"/>
                  </a:lnTo>
                  <a:lnTo>
                    <a:pt x="308" y="4109"/>
                  </a:lnTo>
                  <a:lnTo>
                    <a:pt x="311" y="4028"/>
                  </a:lnTo>
                  <a:lnTo>
                    <a:pt x="313" y="3939"/>
                  </a:lnTo>
                  <a:lnTo>
                    <a:pt x="313" y="3838"/>
                  </a:lnTo>
                  <a:lnTo>
                    <a:pt x="313" y="825"/>
                  </a:lnTo>
                  <a:lnTo>
                    <a:pt x="313" y="740"/>
                  </a:lnTo>
                  <a:lnTo>
                    <a:pt x="312" y="663"/>
                  </a:lnTo>
                  <a:lnTo>
                    <a:pt x="310" y="594"/>
                  </a:lnTo>
                  <a:lnTo>
                    <a:pt x="308" y="531"/>
                  </a:lnTo>
                  <a:lnTo>
                    <a:pt x="305" y="476"/>
                  </a:lnTo>
                  <a:lnTo>
                    <a:pt x="302" y="429"/>
                  </a:lnTo>
                  <a:lnTo>
                    <a:pt x="297" y="390"/>
                  </a:lnTo>
                  <a:lnTo>
                    <a:pt x="292" y="358"/>
                  </a:lnTo>
                  <a:lnTo>
                    <a:pt x="287" y="336"/>
                  </a:lnTo>
                  <a:lnTo>
                    <a:pt x="282" y="316"/>
                  </a:lnTo>
                  <a:lnTo>
                    <a:pt x="275" y="297"/>
                  </a:lnTo>
                  <a:lnTo>
                    <a:pt x="268" y="277"/>
                  </a:lnTo>
                  <a:lnTo>
                    <a:pt x="259" y="260"/>
                  </a:lnTo>
                  <a:lnTo>
                    <a:pt x="249" y="243"/>
                  </a:lnTo>
                  <a:lnTo>
                    <a:pt x="238" y="225"/>
                  </a:lnTo>
                  <a:lnTo>
                    <a:pt x="226" y="210"/>
                  </a:lnTo>
                  <a:lnTo>
                    <a:pt x="209" y="190"/>
                  </a:lnTo>
                  <a:lnTo>
                    <a:pt x="190" y="173"/>
                  </a:lnTo>
                  <a:lnTo>
                    <a:pt x="181" y="166"/>
                  </a:lnTo>
                  <a:lnTo>
                    <a:pt x="173" y="160"/>
                  </a:lnTo>
                  <a:lnTo>
                    <a:pt x="164" y="154"/>
                  </a:lnTo>
                  <a:lnTo>
                    <a:pt x="153" y="148"/>
                  </a:lnTo>
                  <a:lnTo>
                    <a:pt x="144" y="144"/>
                  </a:lnTo>
                  <a:lnTo>
                    <a:pt x="135" y="139"/>
                  </a:lnTo>
                  <a:lnTo>
                    <a:pt x="126" y="135"/>
                  </a:lnTo>
                  <a:lnTo>
                    <a:pt x="117" y="132"/>
                  </a:lnTo>
                  <a:lnTo>
                    <a:pt x="106" y="130"/>
                  </a:lnTo>
                  <a:lnTo>
                    <a:pt x="97" y="129"/>
                  </a:lnTo>
                  <a:lnTo>
                    <a:pt x="88" y="128"/>
                  </a:lnTo>
                  <a:lnTo>
                    <a:pt x="78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936" y="0"/>
                  </a:lnTo>
                  <a:lnTo>
                    <a:pt x="936" y="127"/>
                  </a:lnTo>
                  <a:lnTo>
                    <a:pt x="857" y="127"/>
                  </a:lnTo>
                  <a:lnTo>
                    <a:pt x="841" y="128"/>
                  </a:lnTo>
                  <a:lnTo>
                    <a:pt x="824" y="130"/>
                  </a:lnTo>
                  <a:lnTo>
                    <a:pt x="809" y="133"/>
                  </a:lnTo>
                  <a:lnTo>
                    <a:pt x="795" y="138"/>
                  </a:lnTo>
                  <a:lnTo>
                    <a:pt x="781" y="145"/>
                  </a:lnTo>
                  <a:lnTo>
                    <a:pt x="767" y="152"/>
                  </a:lnTo>
                  <a:lnTo>
                    <a:pt x="754" y="160"/>
                  </a:lnTo>
                  <a:lnTo>
                    <a:pt x="742" y="170"/>
                  </a:lnTo>
                  <a:lnTo>
                    <a:pt x="729" y="181"/>
                  </a:lnTo>
                  <a:lnTo>
                    <a:pt x="718" y="194"/>
                  </a:lnTo>
                  <a:lnTo>
                    <a:pt x="708" y="207"/>
                  </a:lnTo>
                  <a:lnTo>
                    <a:pt x="698" y="222"/>
                  </a:lnTo>
                  <a:lnTo>
                    <a:pt x="688" y="238"/>
                  </a:lnTo>
                  <a:lnTo>
                    <a:pt x="678" y="256"/>
                  </a:lnTo>
                  <a:lnTo>
                    <a:pt x="670" y="275"/>
                  </a:lnTo>
                  <a:lnTo>
                    <a:pt x="662" y="296"/>
                  </a:lnTo>
                  <a:lnTo>
                    <a:pt x="658" y="311"/>
                  </a:lnTo>
                  <a:lnTo>
                    <a:pt x="653" y="328"/>
                  </a:lnTo>
                  <a:lnTo>
                    <a:pt x="649" y="348"/>
                  </a:lnTo>
                  <a:lnTo>
                    <a:pt x="645" y="370"/>
                  </a:lnTo>
                  <a:lnTo>
                    <a:pt x="641" y="395"/>
                  </a:lnTo>
                  <a:lnTo>
                    <a:pt x="638" y="422"/>
                  </a:lnTo>
                  <a:lnTo>
                    <a:pt x="634" y="451"/>
                  </a:lnTo>
                  <a:lnTo>
                    <a:pt x="632" y="483"/>
                  </a:lnTo>
                  <a:lnTo>
                    <a:pt x="627" y="554"/>
                  </a:lnTo>
                  <a:lnTo>
                    <a:pt x="624" y="634"/>
                  </a:lnTo>
                  <a:lnTo>
                    <a:pt x="622" y="725"/>
                  </a:lnTo>
                  <a:lnTo>
                    <a:pt x="622" y="825"/>
                  </a:lnTo>
                  <a:lnTo>
                    <a:pt x="622" y="3838"/>
                  </a:lnTo>
                  <a:lnTo>
                    <a:pt x="622" y="3923"/>
                  </a:lnTo>
                  <a:lnTo>
                    <a:pt x="623" y="4000"/>
                  </a:lnTo>
                  <a:lnTo>
                    <a:pt x="625" y="4070"/>
                  </a:lnTo>
                  <a:lnTo>
                    <a:pt x="627" y="4132"/>
                  </a:lnTo>
                  <a:lnTo>
                    <a:pt x="630" y="4187"/>
                  </a:lnTo>
                  <a:lnTo>
                    <a:pt x="633" y="4234"/>
                  </a:lnTo>
                  <a:lnTo>
                    <a:pt x="638" y="4273"/>
                  </a:lnTo>
                  <a:lnTo>
                    <a:pt x="643" y="4305"/>
                  </a:lnTo>
                  <a:lnTo>
                    <a:pt x="648" y="4326"/>
                  </a:lnTo>
                  <a:lnTo>
                    <a:pt x="653" y="4347"/>
                  </a:lnTo>
                  <a:lnTo>
                    <a:pt x="660" y="4366"/>
                  </a:lnTo>
                  <a:lnTo>
                    <a:pt x="668" y="4386"/>
                  </a:lnTo>
                  <a:lnTo>
                    <a:pt x="676" y="4404"/>
                  </a:lnTo>
                  <a:lnTo>
                    <a:pt x="687" y="4421"/>
                  </a:lnTo>
                  <a:lnTo>
                    <a:pt x="698" y="4438"/>
                  </a:lnTo>
                  <a:lnTo>
                    <a:pt x="710" y="4453"/>
                  </a:lnTo>
                  <a:lnTo>
                    <a:pt x="727" y="4472"/>
                  </a:lnTo>
                  <a:lnTo>
                    <a:pt x="746" y="4490"/>
                  </a:lnTo>
                  <a:lnTo>
                    <a:pt x="754" y="4497"/>
                  </a:lnTo>
                  <a:lnTo>
                    <a:pt x="763" y="4504"/>
                  </a:lnTo>
                  <a:lnTo>
                    <a:pt x="772" y="4510"/>
                  </a:lnTo>
                  <a:lnTo>
                    <a:pt x="782" y="4515"/>
                  </a:lnTo>
                  <a:lnTo>
                    <a:pt x="791" y="4520"/>
                  </a:lnTo>
                  <a:lnTo>
                    <a:pt x="800" y="4524"/>
                  </a:lnTo>
                  <a:lnTo>
                    <a:pt x="809" y="4528"/>
                  </a:lnTo>
                  <a:lnTo>
                    <a:pt x="818" y="4532"/>
                  </a:lnTo>
                  <a:lnTo>
                    <a:pt x="828" y="4534"/>
                  </a:lnTo>
                  <a:lnTo>
                    <a:pt x="838" y="4536"/>
                  </a:lnTo>
                  <a:lnTo>
                    <a:pt x="847" y="4537"/>
                  </a:lnTo>
                  <a:lnTo>
                    <a:pt x="857" y="4537"/>
                  </a:lnTo>
                  <a:lnTo>
                    <a:pt x="936" y="453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" name="CustomShape 6"/>
          <p:cNvSpPr/>
          <p:nvPr/>
        </p:nvSpPr>
        <p:spPr>
          <a:xfrm>
            <a:off x="1044720" y="188640"/>
            <a:ext cx="7500960" cy="486360"/>
          </a:xfrm>
          <a:prstGeom prst="rect">
            <a:avLst/>
          </a:prstGeom>
          <a:noFill/>
          <a:ln w="9525">
            <a:noFill/>
          </a:ln>
          <a:effectLst>
            <a:outerShdw algn="ctr" dir="5400000" dist="12600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2600" spc="-1" strike="noStrike">
                <a:solidFill>
                  <a:srgbClr val="ffffff"/>
                </a:solidFill>
                <a:latin typeface="Verdana"/>
              </a:rPr>
              <a:t>Compagnia Carabinieri di Reggio Emilia</a:t>
            </a:r>
            <a:endParaRPr b="0" lang="it-IT" sz="2600" spc="-1" strike="noStrike">
              <a:latin typeface="Arial"/>
            </a:endParaRPr>
          </a:p>
        </p:txBody>
      </p:sp>
      <p:sp>
        <p:nvSpPr>
          <p:cNvPr id="71" name="CustomShape 7"/>
          <p:cNvSpPr/>
          <p:nvPr/>
        </p:nvSpPr>
        <p:spPr>
          <a:xfrm>
            <a:off x="1128600" y="5099040"/>
            <a:ext cx="2368080" cy="94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90000" tIns="10800" bIns="45000">
            <a:noAutofit/>
          </a:bodyPr>
          <a:p>
            <a:pPr algn="ctr">
              <a:lnSpc>
                <a:spcPct val="12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it-IT" sz="1600" spc="-1" strike="noStrike">
                <a:solidFill>
                  <a:srgbClr val="003b76"/>
                </a:solidFill>
                <a:latin typeface="Verdana"/>
              </a:rPr>
              <a:t>NARCISIO</a:t>
            </a:r>
            <a:endParaRPr b="0" lang="it-IT" sz="16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it-IT" sz="1600" spc="-1" strike="noStrike">
                <a:solidFill>
                  <a:srgbClr val="003b76"/>
                </a:solidFill>
                <a:latin typeface="Verdana"/>
              </a:rPr>
              <a:t>LUCIANO</a:t>
            </a:r>
            <a:endParaRPr b="0" lang="it-IT" sz="16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it-IT" sz="1600" spc="-1" strike="noStrike">
                <a:solidFill>
                  <a:srgbClr val="003b76"/>
                </a:solidFill>
                <a:latin typeface="Verdana"/>
              </a:rPr>
              <a:t>cl. 74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72" name="CustomShape 8"/>
          <p:cNvSpPr/>
          <p:nvPr/>
        </p:nvSpPr>
        <p:spPr>
          <a:xfrm>
            <a:off x="5475240" y="5099040"/>
            <a:ext cx="2476080" cy="94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90000" tIns="10800" bIns="45000">
            <a:noAutofit/>
          </a:bodyPr>
          <a:p>
            <a:pPr algn="ctr">
              <a:lnSpc>
                <a:spcPct val="12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it-IT" sz="1600" spc="-1" strike="noStrike">
                <a:solidFill>
                  <a:srgbClr val="003b76"/>
                </a:solidFill>
                <a:latin typeface="Verdana"/>
              </a:rPr>
              <a:t>NARCISIO</a:t>
            </a:r>
            <a:endParaRPr b="0" lang="it-IT" sz="16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it-IT" sz="1600" spc="-1" strike="noStrike">
                <a:solidFill>
                  <a:srgbClr val="003b76"/>
                </a:solidFill>
                <a:latin typeface="Verdana"/>
              </a:rPr>
              <a:t>ANGELO CRISTIAN</a:t>
            </a:r>
            <a:endParaRPr b="0" lang="it-IT" sz="16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it-IT" sz="1600" spc="-1" strike="noStrike">
                <a:solidFill>
                  <a:srgbClr val="003b76"/>
                </a:solidFill>
                <a:latin typeface="Verdana"/>
              </a:rPr>
              <a:t>cl. 77</a:t>
            </a:r>
            <a:endParaRPr b="0" lang="it-IT" sz="1600" spc="-1" strike="noStrike">
              <a:latin typeface="Arial"/>
            </a:endParaRPr>
          </a:p>
        </p:txBody>
      </p:sp>
      <p:pic>
        <p:nvPicPr>
          <p:cNvPr id="73" name="Immagine 3" descr=""/>
          <p:cNvPicPr/>
          <p:nvPr/>
        </p:nvPicPr>
        <p:blipFill>
          <a:blip r:embed="rId1"/>
          <a:srcRect l="16516" t="9158" r="0" b="0"/>
          <a:stretch/>
        </p:blipFill>
        <p:spPr>
          <a:xfrm>
            <a:off x="755640" y="1329480"/>
            <a:ext cx="3264480" cy="3552120"/>
          </a:xfrm>
          <a:prstGeom prst="rect">
            <a:avLst/>
          </a:prstGeom>
          <a:ln w="0">
            <a:noFill/>
          </a:ln>
        </p:spPr>
      </p:pic>
      <p:pic>
        <p:nvPicPr>
          <p:cNvPr id="74" name="Immagine 5" descr=""/>
          <p:cNvPicPr/>
          <p:nvPr/>
        </p:nvPicPr>
        <p:blipFill>
          <a:blip r:embed="rId2"/>
          <a:srcRect l="15831" t="0" r="22698" b="21417"/>
          <a:stretch/>
        </p:blipFill>
        <p:spPr>
          <a:xfrm>
            <a:off x="4932000" y="1321200"/>
            <a:ext cx="3724920" cy="358092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9"/>
          <p:cNvSpPr/>
          <p:nvPr/>
        </p:nvSpPr>
        <p:spPr>
          <a:xfrm>
            <a:off x="5940000" y="2133000"/>
            <a:ext cx="1800000" cy="359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10"/>
          <p:cNvSpPr/>
          <p:nvPr/>
        </p:nvSpPr>
        <p:spPr>
          <a:xfrm>
            <a:off x="1619640" y="2781000"/>
            <a:ext cx="1800000" cy="359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"/>
          <p:cNvGrpSpPr/>
          <p:nvPr/>
        </p:nvGrpSpPr>
        <p:grpSpPr>
          <a:xfrm>
            <a:off x="107640" y="95400"/>
            <a:ext cx="820080" cy="762480"/>
            <a:chOff x="107640" y="95400"/>
            <a:chExt cx="820080" cy="762480"/>
          </a:xfrm>
        </p:grpSpPr>
        <p:sp>
          <p:nvSpPr>
            <p:cNvPr id="78" name="CustomShape 2"/>
            <p:cNvSpPr/>
            <p:nvPr/>
          </p:nvSpPr>
          <p:spPr>
            <a:xfrm>
              <a:off x="358560" y="164520"/>
              <a:ext cx="486720" cy="299160"/>
            </a:xfrm>
            <a:custGeom>
              <a:avLst/>
              <a:gdLst/>
              <a:ahLst/>
              <a:rect l="l" t="t" r="r" b="b"/>
              <a:pathLst>
                <a:path w="9700" h="5945">
                  <a:moveTo>
                    <a:pt x="1107" y="5945"/>
                  </a:moveTo>
                  <a:lnTo>
                    <a:pt x="1765" y="5945"/>
                  </a:lnTo>
                  <a:lnTo>
                    <a:pt x="1739" y="5877"/>
                  </a:lnTo>
                  <a:lnTo>
                    <a:pt x="1714" y="5810"/>
                  </a:lnTo>
                  <a:lnTo>
                    <a:pt x="1688" y="5741"/>
                  </a:lnTo>
                  <a:lnTo>
                    <a:pt x="1665" y="5671"/>
                  </a:lnTo>
                  <a:lnTo>
                    <a:pt x="1641" y="5601"/>
                  </a:lnTo>
                  <a:lnTo>
                    <a:pt x="1618" y="5529"/>
                  </a:lnTo>
                  <a:lnTo>
                    <a:pt x="1595" y="5458"/>
                  </a:lnTo>
                  <a:lnTo>
                    <a:pt x="1574" y="5385"/>
                  </a:lnTo>
                  <a:lnTo>
                    <a:pt x="1554" y="5313"/>
                  </a:lnTo>
                  <a:lnTo>
                    <a:pt x="1533" y="5239"/>
                  </a:lnTo>
                  <a:lnTo>
                    <a:pt x="1513" y="5165"/>
                  </a:lnTo>
                  <a:lnTo>
                    <a:pt x="1493" y="5090"/>
                  </a:lnTo>
                  <a:lnTo>
                    <a:pt x="1475" y="5016"/>
                  </a:lnTo>
                  <a:lnTo>
                    <a:pt x="1457" y="4941"/>
                  </a:lnTo>
                  <a:lnTo>
                    <a:pt x="1439" y="4866"/>
                  </a:lnTo>
                  <a:lnTo>
                    <a:pt x="1422" y="4790"/>
                  </a:lnTo>
                  <a:lnTo>
                    <a:pt x="1389" y="4639"/>
                  </a:lnTo>
                  <a:lnTo>
                    <a:pt x="1357" y="4488"/>
                  </a:lnTo>
                  <a:lnTo>
                    <a:pt x="1329" y="4337"/>
                  </a:lnTo>
                  <a:lnTo>
                    <a:pt x="1301" y="4186"/>
                  </a:lnTo>
                  <a:lnTo>
                    <a:pt x="1276" y="4037"/>
                  </a:lnTo>
                  <a:lnTo>
                    <a:pt x="1251" y="3890"/>
                  </a:lnTo>
                  <a:lnTo>
                    <a:pt x="1229" y="3744"/>
                  </a:lnTo>
                  <a:lnTo>
                    <a:pt x="1207" y="3601"/>
                  </a:lnTo>
                  <a:lnTo>
                    <a:pt x="1223" y="3448"/>
                  </a:lnTo>
                  <a:lnTo>
                    <a:pt x="1243" y="3303"/>
                  </a:lnTo>
                  <a:lnTo>
                    <a:pt x="1267" y="3164"/>
                  </a:lnTo>
                  <a:lnTo>
                    <a:pt x="1294" y="3032"/>
                  </a:lnTo>
                  <a:lnTo>
                    <a:pt x="1326" y="2906"/>
                  </a:lnTo>
                  <a:lnTo>
                    <a:pt x="1361" y="2788"/>
                  </a:lnTo>
                  <a:lnTo>
                    <a:pt x="1400" y="2675"/>
                  </a:lnTo>
                  <a:lnTo>
                    <a:pt x="1443" y="2569"/>
                  </a:lnTo>
                  <a:lnTo>
                    <a:pt x="1490" y="2469"/>
                  </a:lnTo>
                  <a:lnTo>
                    <a:pt x="1540" y="2375"/>
                  </a:lnTo>
                  <a:lnTo>
                    <a:pt x="1594" y="2288"/>
                  </a:lnTo>
                  <a:lnTo>
                    <a:pt x="1652" y="2206"/>
                  </a:lnTo>
                  <a:lnTo>
                    <a:pt x="1712" y="2129"/>
                  </a:lnTo>
                  <a:lnTo>
                    <a:pt x="1776" y="2060"/>
                  </a:lnTo>
                  <a:lnTo>
                    <a:pt x="1845" y="1995"/>
                  </a:lnTo>
                  <a:lnTo>
                    <a:pt x="1915" y="1936"/>
                  </a:lnTo>
                  <a:lnTo>
                    <a:pt x="1990" y="1882"/>
                  </a:lnTo>
                  <a:lnTo>
                    <a:pt x="2067" y="1834"/>
                  </a:lnTo>
                  <a:lnTo>
                    <a:pt x="2147" y="1791"/>
                  </a:lnTo>
                  <a:lnTo>
                    <a:pt x="2231" y="1754"/>
                  </a:lnTo>
                  <a:lnTo>
                    <a:pt x="2317" y="1722"/>
                  </a:lnTo>
                  <a:lnTo>
                    <a:pt x="2407" y="1695"/>
                  </a:lnTo>
                  <a:lnTo>
                    <a:pt x="2499" y="1671"/>
                  </a:lnTo>
                  <a:lnTo>
                    <a:pt x="2594" y="1654"/>
                  </a:lnTo>
                  <a:lnTo>
                    <a:pt x="2692" y="1640"/>
                  </a:lnTo>
                  <a:lnTo>
                    <a:pt x="2793" y="1632"/>
                  </a:lnTo>
                  <a:lnTo>
                    <a:pt x="2896" y="1628"/>
                  </a:lnTo>
                  <a:lnTo>
                    <a:pt x="3003" y="1628"/>
                  </a:lnTo>
                  <a:lnTo>
                    <a:pt x="3112" y="1633"/>
                  </a:lnTo>
                  <a:lnTo>
                    <a:pt x="3222" y="1641"/>
                  </a:lnTo>
                  <a:lnTo>
                    <a:pt x="3337" y="1655"/>
                  </a:lnTo>
                  <a:lnTo>
                    <a:pt x="3452" y="1672"/>
                  </a:lnTo>
                  <a:lnTo>
                    <a:pt x="3587" y="1688"/>
                  </a:lnTo>
                  <a:lnTo>
                    <a:pt x="3720" y="1713"/>
                  </a:lnTo>
                  <a:lnTo>
                    <a:pt x="3851" y="1745"/>
                  </a:lnTo>
                  <a:lnTo>
                    <a:pt x="3982" y="1782"/>
                  </a:lnTo>
                  <a:lnTo>
                    <a:pt x="4113" y="1825"/>
                  </a:lnTo>
                  <a:lnTo>
                    <a:pt x="4242" y="1873"/>
                  </a:lnTo>
                  <a:lnTo>
                    <a:pt x="4371" y="1924"/>
                  </a:lnTo>
                  <a:lnTo>
                    <a:pt x="4500" y="1979"/>
                  </a:lnTo>
                  <a:lnTo>
                    <a:pt x="4758" y="2094"/>
                  </a:lnTo>
                  <a:lnTo>
                    <a:pt x="5017" y="2210"/>
                  </a:lnTo>
                  <a:lnTo>
                    <a:pt x="5146" y="2267"/>
                  </a:lnTo>
                  <a:lnTo>
                    <a:pt x="5277" y="2322"/>
                  </a:lnTo>
                  <a:lnTo>
                    <a:pt x="5409" y="2375"/>
                  </a:lnTo>
                  <a:lnTo>
                    <a:pt x="5542" y="2424"/>
                  </a:lnTo>
                  <a:lnTo>
                    <a:pt x="5675" y="2468"/>
                  </a:lnTo>
                  <a:lnTo>
                    <a:pt x="5810" y="2508"/>
                  </a:lnTo>
                  <a:lnTo>
                    <a:pt x="5947" y="2542"/>
                  </a:lnTo>
                  <a:lnTo>
                    <a:pt x="6086" y="2568"/>
                  </a:lnTo>
                  <a:lnTo>
                    <a:pt x="6227" y="2588"/>
                  </a:lnTo>
                  <a:lnTo>
                    <a:pt x="6369" y="2599"/>
                  </a:lnTo>
                  <a:lnTo>
                    <a:pt x="6514" y="2601"/>
                  </a:lnTo>
                  <a:lnTo>
                    <a:pt x="6661" y="2593"/>
                  </a:lnTo>
                  <a:lnTo>
                    <a:pt x="6810" y="2574"/>
                  </a:lnTo>
                  <a:lnTo>
                    <a:pt x="6962" y="2544"/>
                  </a:lnTo>
                  <a:lnTo>
                    <a:pt x="7117" y="2501"/>
                  </a:lnTo>
                  <a:lnTo>
                    <a:pt x="7276" y="2445"/>
                  </a:lnTo>
                  <a:lnTo>
                    <a:pt x="7437" y="2374"/>
                  </a:lnTo>
                  <a:lnTo>
                    <a:pt x="7601" y="2290"/>
                  </a:lnTo>
                  <a:lnTo>
                    <a:pt x="7770" y="2189"/>
                  </a:lnTo>
                  <a:lnTo>
                    <a:pt x="7941" y="2072"/>
                  </a:lnTo>
                  <a:lnTo>
                    <a:pt x="8001" y="2028"/>
                  </a:lnTo>
                  <a:lnTo>
                    <a:pt x="8059" y="1986"/>
                  </a:lnTo>
                  <a:lnTo>
                    <a:pt x="8117" y="1947"/>
                  </a:lnTo>
                  <a:lnTo>
                    <a:pt x="8175" y="1908"/>
                  </a:lnTo>
                  <a:lnTo>
                    <a:pt x="8233" y="1871"/>
                  </a:lnTo>
                  <a:lnTo>
                    <a:pt x="8290" y="1836"/>
                  </a:lnTo>
                  <a:lnTo>
                    <a:pt x="8347" y="1803"/>
                  </a:lnTo>
                  <a:lnTo>
                    <a:pt x="8404" y="1771"/>
                  </a:lnTo>
                  <a:lnTo>
                    <a:pt x="8460" y="1740"/>
                  </a:lnTo>
                  <a:lnTo>
                    <a:pt x="8516" y="1712"/>
                  </a:lnTo>
                  <a:lnTo>
                    <a:pt x="8573" y="1685"/>
                  </a:lnTo>
                  <a:lnTo>
                    <a:pt x="8629" y="1660"/>
                  </a:lnTo>
                  <a:lnTo>
                    <a:pt x="8684" y="1635"/>
                  </a:lnTo>
                  <a:lnTo>
                    <a:pt x="8740" y="1613"/>
                  </a:lnTo>
                  <a:lnTo>
                    <a:pt x="8794" y="1591"/>
                  </a:lnTo>
                  <a:lnTo>
                    <a:pt x="8849" y="1572"/>
                  </a:lnTo>
                  <a:lnTo>
                    <a:pt x="8904" y="1554"/>
                  </a:lnTo>
                  <a:lnTo>
                    <a:pt x="8959" y="1536"/>
                  </a:lnTo>
                  <a:lnTo>
                    <a:pt x="9013" y="1520"/>
                  </a:lnTo>
                  <a:lnTo>
                    <a:pt x="9067" y="1506"/>
                  </a:lnTo>
                  <a:lnTo>
                    <a:pt x="9121" y="1491"/>
                  </a:lnTo>
                  <a:lnTo>
                    <a:pt x="9174" y="1479"/>
                  </a:lnTo>
                  <a:lnTo>
                    <a:pt x="9227" y="1469"/>
                  </a:lnTo>
                  <a:lnTo>
                    <a:pt x="9280" y="1459"/>
                  </a:lnTo>
                  <a:lnTo>
                    <a:pt x="9333" y="1450"/>
                  </a:lnTo>
                  <a:lnTo>
                    <a:pt x="9387" y="1441"/>
                  </a:lnTo>
                  <a:lnTo>
                    <a:pt x="9440" y="1434"/>
                  </a:lnTo>
                  <a:lnTo>
                    <a:pt x="9492" y="1429"/>
                  </a:lnTo>
                  <a:lnTo>
                    <a:pt x="9544" y="1424"/>
                  </a:lnTo>
                  <a:lnTo>
                    <a:pt x="9596" y="1420"/>
                  </a:lnTo>
                  <a:lnTo>
                    <a:pt x="9648" y="1417"/>
                  </a:lnTo>
                  <a:lnTo>
                    <a:pt x="9700" y="1415"/>
                  </a:lnTo>
                  <a:lnTo>
                    <a:pt x="9652" y="1386"/>
                  </a:lnTo>
                  <a:lnTo>
                    <a:pt x="9604" y="1359"/>
                  </a:lnTo>
                  <a:lnTo>
                    <a:pt x="9555" y="1332"/>
                  </a:lnTo>
                  <a:lnTo>
                    <a:pt x="9507" y="1308"/>
                  </a:lnTo>
                  <a:lnTo>
                    <a:pt x="9457" y="1284"/>
                  </a:lnTo>
                  <a:lnTo>
                    <a:pt x="9407" y="1263"/>
                  </a:lnTo>
                  <a:lnTo>
                    <a:pt x="9356" y="1242"/>
                  </a:lnTo>
                  <a:lnTo>
                    <a:pt x="9303" y="1224"/>
                  </a:lnTo>
                  <a:lnTo>
                    <a:pt x="9249" y="1206"/>
                  </a:lnTo>
                  <a:lnTo>
                    <a:pt x="9194" y="1190"/>
                  </a:lnTo>
                  <a:lnTo>
                    <a:pt x="9136" y="1176"/>
                  </a:lnTo>
                  <a:lnTo>
                    <a:pt x="9077" y="1163"/>
                  </a:lnTo>
                  <a:lnTo>
                    <a:pt x="9017" y="1150"/>
                  </a:lnTo>
                  <a:lnTo>
                    <a:pt x="8954" y="1141"/>
                  </a:lnTo>
                  <a:lnTo>
                    <a:pt x="8887" y="1132"/>
                  </a:lnTo>
                  <a:lnTo>
                    <a:pt x="8819" y="1125"/>
                  </a:lnTo>
                  <a:lnTo>
                    <a:pt x="8748" y="1120"/>
                  </a:lnTo>
                  <a:lnTo>
                    <a:pt x="8674" y="1116"/>
                  </a:lnTo>
                  <a:lnTo>
                    <a:pt x="8597" y="1114"/>
                  </a:lnTo>
                  <a:lnTo>
                    <a:pt x="8516" y="1113"/>
                  </a:lnTo>
                  <a:lnTo>
                    <a:pt x="8433" y="1114"/>
                  </a:lnTo>
                  <a:lnTo>
                    <a:pt x="8345" y="1116"/>
                  </a:lnTo>
                  <a:lnTo>
                    <a:pt x="8253" y="1120"/>
                  </a:lnTo>
                  <a:lnTo>
                    <a:pt x="8158" y="1125"/>
                  </a:lnTo>
                  <a:lnTo>
                    <a:pt x="8058" y="1132"/>
                  </a:lnTo>
                  <a:lnTo>
                    <a:pt x="7954" y="1141"/>
                  </a:lnTo>
                  <a:lnTo>
                    <a:pt x="7845" y="1151"/>
                  </a:lnTo>
                  <a:lnTo>
                    <a:pt x="7731" y="1164"/>
                  </a:lnTo>
                  <a:lnTo>
                    <a:pt x="7614" y="1178"/>
                  </a:lnTo>
                  <a:lnTo>
                    <a:pt x="7490" y="1193"/>
                  </a:lnTo>
                  <a:lnTo>
                    <a:pt x="7361" y="1210"/>
                  </a:lnTo>
                  <a:lnTo>
                    <a:pt x="7227" y="1229"/>
                  </a:lnTo>
                  <a:lnTo>
                    <a:pt x="7084" y="1237"/>
                  </a:lnTo>
                  <a:lnTo>
                    <a:pt x="6947" y="1238"/>
                  </a:lnTo>
                  <a:lnTo>
                    <a:pt x="6817" y="1230"/>
                  </a:lnTo>
                  <a:lnTo>
                    <a:pt x="6693" y="1215"/>
                  </a:lnTo>
                  <a:lnTo>
                    <a:pt x="6575" y="1193"/>
                  </a:lnTo>
                  <a:lnTo>
                    <a:pt x="6462" y="1165"/>
                  </a:lnTo>
                  <a:lnTo>
                    <a:pt x="6351" y="1131"/>
                  </a:lnTo>
                  <a:lnTo>
                    <a:pt x="6245" y="1092"/>
                  </a:lnTo>
                  <a:lnTo>
                    <a:pt x="6141" y="1048"/>
                  </a:lnTo>
                  <a:lnTo>
                    <a:pt x="6039" y="1000"/>
                  </a:lnTo>
                  <a:lnTo>
                    <a:pt x="5939" y="948"/>
                  </a:lnTo>
                  <a:lnTo>
                    <a:pt x="5839" y="894"/>
                  </a:lnTo>
                  <a:lnTo>
                    <a:pt x="5739" y="837"/>
                  </a:lnTo>
                  <a:lnTo>
                    <a:pt x="5639" y="778"/>
                  </a:lnTo>
                  <a:lnTo>
                    <a:pt x="5536" y="718"/>
                  </a:lnTo>
                  <a:lnTo>
                    <a:pt x="5432" y="656"/>
                  </a:lnTo>
                  <a:lnTo>
                    <a:pt x="5326" y="594"/>
                  </a:lnTo>
                  <a:lnTo>
                    <a:pt x="5216" y="533"/>
                  </a:lnTo>
                  <a:lnTo>
                    <a:pt x="5101" y="473"/>
                  </a:lnTo>
                  <a:lnTo>
                    <a:pt x="4983" y="414"/>
                  </a:lnTo>
                  <a:lnTo>
                    <a:pt x="4858" y="355"/>
                  </a:lnTo>
                  <a:lnTo>
                    <a:pt x="4729" y="300"/>
                  </a:lnTo>
                  <a:lnTo>
                    <a:pt x="4592" y="248"/>
                  </a:lnTo>
                  <a:lnTo>
                    <a:pt x="4448" y="199"/>
                  </a:lnTo>
                  <a:lnTo>
                    <a:pt x="4296" y="155"/>
                  </a:lnTo>
                  <a:lnTo>
                    <a:pt x="4135" y="114"/>
                  </a:lnTo>
                  <a:lnTo>
                    <a:pt x="3965" y="80"/>
                  </a:lnTo>
                  <a:lnTo>
                    <a:pt x="3785" y="50"/>
                  </a:lnTo>
                  <a:lnTo>
                    <a:pt x="3594" y="27"/>
                  </a:lnTo>
                  <a:lnTo>
                    <a:pt x="3393" y="10"/>
                  </a:lnTo>
                  <a:lnTo>
                    <a:pt x="3178" y="1"/>
                  </a:lnTo>
                  <a:lnTo>
                    <a:pt x="2952" y="0"/>
                  </a:lnTo>
                  <a:lnTo>
                    <a:pt x="2811" y="6"/>
                  </a:lnTo>
                  <a:lnTo>
                    <a:pt x="2673" y="17"/>
                  </a:lnTo>
                  <a:lnTo>
                    <a:pt x="2538" y="35"/>
                  </a:lnTo>
                  <a:lnTo>
                    <a:pt x="2405" y="57"/>
                  </a:lnTo>
                  <a:lnTo>
                    <a:pt x="2276" y="85"/>
                  </a:lnTo>
                  <a:lnTo>
                    <a:pt x="2149" y="118"/>
                  </a:lnTo>
                  <a:lnTo>
                    <a:pt x="2025" y="154"/>
                  </a:lnTo>
                  <a:lnTo>
                    <a:pt x="1905" y="197"/>
                  </a:lnTo>
                  <a:lnTo>
                    <a:pt x="1787" y="244"/>
                  </a:lnTo>
                  <a:lnTo>
                    <a:pt x="1673" y="295"/>
                  </a:lnTo>
                  <a:lnTo>
                    <a:pt x="1563" y="351"/>
                  </a:lnTo>
                  <a:lnTo>
                    <a:pt x="1455" y="411"/>
                  </a:lnTo>
                  <a:lnTo>
                    <a:pt x="1351" y="476"/>
                  </a:lnTo>
                  <a:lnTo>
                    <a:pt x="1251" y="544"/>
                  </a:lnTo>
                  <a:lnTo>
                    <a:pt x="1154" y="617"/>
                  </a:lnTo>
                  <a:lnTo>
                    <a:pt x="1061" y="693"/>
                  </a:lnTo>
                  <a:lnTo>
                    <a:pt x="971" y="773"/>
                  </a:lnTo>
                  <a:lnTo>
                    <a:pt x="886" y="855"/>
                  </a:lnTo>
                  <a:lnTo>
                    <a:pt x="804" y="942"/>
                  </a:lnTo>
                  <a:lnTo>
                    <a:pt x="726" y="1032"/>
                  </a:lnTo>
                  <a:lnTo>
                    <a:pt x="652" y="1125"/>
                  </a:lnTo>
                  <a:lnTo>
                    <a:pt x="582" y="1221"/>
                  </a:lnTo>
                  <a:lnTo>
                    <a:pt x="516" y="1320"/>
                  </a:lnTo>
                  <a:lnTo>
                    <a:pt x="455" y="1421"/>
                  </a:lnTo>
                  <a:lnTo>
                    <a:pt x="397" y="1525"/>
                  </a:lnTo>
                  <a:lnTo>
                    <a:pt x="344" y="1632"/>
                  </a:lnTo>
                  <a:lnTo>
                    <a:pt x="295" y="1740"/>
                  </a:lnTo>
                  <a:lnTo>
                    <a:pt x="251" y="1852"/>
                  </a:lnTo>
                  <a:lnTo>
                    <a:pt x="212" y="1965"/>
                  </a:lnTo>
                  <a:lnTo>
                    <a:pt x="177" y="2079"/>
                  </a:lnTo>
                  <a:lnTo>
                    <a:pt x="146" y="2197"/>
                  </a:lnTo>
                  <a:lnTo>
                    <a:pt x="121" y="2315"/>
                  </a:lnTo>
                  <a:lnTo>
                    <a:pt x="78" y="2525"/>
                  </a:lnTo>
                  <a:lnTo>
                    <a:pt x="45" y="2722"/>
                  </a:lnTo>
                  <a:lnTo>
                    <a:pt x="22" y="2908"/>
                  </a:lnTo>
                  <a:lnTo>
                    <a:pt x="6" y="3082"/>
                  </a:lnTo>
                  <a:lnTo>
                    <a:pt x="0" y="3246"/>
                  </a:lnTo>
                  <a:lnTo>
                    <a:pt x="2" y="3399"/>
                  </a:lnTo>
                  <a:lnTo>
                    <a:pt x="11" y="3543"/>
                  </a:lnTo>
                  <a:lnTo>
                    <a:pt x="28" y="3679"/>
                  </a:lnTo>
                  <a:lnTo>
                    <a:pt x="50" y="3805"/>
                  </a:lnTo>
                  <a:lnTo>
                    <a:pt x="79" y="3925"/>
                  </a:lnTo>
                  <a:lnTo>
                    <a:pt x="112" y="4038"/>
                  </a:lnTo>
                  <a:lnTo>
                    <a:pt x="150" y="4144"/>
                  </a:lnTo>
                  <a:lnTo>
                    <a:pt x="193" y="4245"/>
                  </a:lnTo>
                  <a:lnTo>
                    <a:pt x="239" y="4341"/>
                  </a:lnTo>
                  <a:lnTo>
                    <a:pt x="288" y="4433"/>
                  </a:lnTo>
                  <a:lnTo>
                    <a:pt x="340" y="4521"/>
                  </a:lnTo>
                  <a:lnTo>
                    <a:pt x="395" y="4606"/>
                  </a:lnTo>
                  <a:lnTo>
                    <a:pt x="451" y="4688"/>
                  </a:lnTo>
                  <a:lnTo>
                    <a:pt x="508" y="4769"/>
                  </a:lnTo>
                  <a:lnTo>
                    <a:pt x="565" y="4848"/>
                  </a:lnTo>
                  <a:lnTo>
                    <a:pt x="623" y="4927"/>
                  </a:lnTo>
                  <a:lnTo>
                    <a:pt x="680" y="5007"/>
                  </a:lnTo>
                  <a:lnTo>
                    <a:pt x="736" y="5086"/>
                  </a:lnTo>
                  <a:lnTo>
                    <a:pt x="791" y="5168"/>
                  </a:lnTo>
                  <a:lnTo>
                    <a:pt x="843" y="5251"/>
                  </a:lnTo>
                  <a:lnTo>
                    <a:pt x="893" y="5337"/>
                  </a:lnTo>
                  <a:lnTo>
                    <a:pt x="940" y="5426"/>
                  </a:lnTo>
                  <a:lnTo>
                    <a:pt x="983" y="5519"/>
                  </a:lnTo>
                  <a:lnTo>
                    <a:pt x="1021" y="5617"/>
                  </a:lnTo>
                  <a:lnTo>
                    <a:pt x="1055" y="5720"/>
                  </a:lnTo>
                  <a:lnTo>
                    <a:pt x="1084" y="5829"/>
                  </a:lnTo>
                  <a:lnTo>
                    <a:pt x="1107" y="594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3"/>
            <p:cNvSpPr/>
            <p:nvPr/>
          </p:nvSpPr>
          <p:spPr>
            <a:xfrm>
              <a:off x="107640" y="95400"/>
              <a:ext cx="820080" cy="762480"/>
            </a:xfrm>
            <a:custGeom>
              <a:avLst/>
              <a:gdLst/>
              <a:ahLst/>
              <a:rect l="l" t="t" r="r" b="b"/>
              <a:pathLst>
                <a:path w="16327" h="15172">
                  <a:moveTo>
                    <a:pt x="8732" y="14125"/>
                  </a:moveTo>
                  <a:lnTo>
                    <a:pt x="8559" y="14306"/>
                  </a:lnTo>
                  <a:lnTo>
                    <a:pt x="8373" y="14472"/>
                  </a:lnTo>
                  <a:lnTo>
                    <a:pt x="8175" y="14619"/>
                  </a:lnTo>
                  <a:lnTo>
                    <a:pt x="7967" y="14748"/>
                  </a:lnTo>
                  <a:lnTo>
                    <a:pt x="7748" y="14861"/>
                  </a:lnTo>
                  <a:lnTo>
                    <a:pt x="7523" y="14956"/>
                  </a:lnTo>
                  <a:lnTo>
                    <a:pt x="7289" y="15034"/>
                  </a:lnTo>
                  <a:lnTo>
                    <a:pt x="7050" y="15094"/>
                  </a:lnTo>
                  <a:lnTo>
                    <a:pt x="6806" y="15137"/>
                  </a:lnTo>
                  <a:lnTo>
                    <a:pt x="6560" y="15163"/>
                  </a:lnTo>
                  <a:lnTo>
                    <a:pt x="6310" y="15172"/>
                  </a:lnTo>
                  <a:lnTo>
                    <a:pt x="6061" y="15164"/>
                  </a:lnTo>
                  <a:lnTo>
                    <a:pt x="5812" y="15138"/>
                  </a:lnTo>
                  <a:lnTo>
                    <a:pt x="5566" y="15095"/>
                  </a:lnTo>
                  <a:lnTo>
                    <a:pt x="5322" y="15035"/>
                  </a:lnTo>
                  <a:lnTo>
                    <a:pt x="5083" y="14959"/>
                  </a:lnTo>
                  <a:lnTo>
                    <a:pt x="4849" y="14865"/>
                  </a:lnTo>
                  <a:lnTo>
                    <a:pt x="4623" y="14754"/>
                  </a:lnTo>
                  <a:lnTo>
                    <a:pt x="4405" y="14627"/>
                  </a:lnTo>
                  <a:lnTo>
                    <a:pt x="4196" y="14482"/>
                  </a:lnTo>
                  <a:lnTo>
                    <a:pt x="3999" y="14321"/>
                  </a:lnTo>
                  <a:lnTo>
                    <a:pt x="3813" y="14142"/>
                  </a:lnTo>
                  <a:lnTo>
                    <a:pt x="3641" y="13947"/>
                  </a:lnTo>
                  <a:lnTo>
                    <a:pt x="3484" y="13736"/>
                  </a:lnTo>
                  <a:lnTo>
                    <a:pt x="3342" y="13507"/>
                  </a:lnTo>
                  <a:lnTo>
                    <a:pt x="3218" y="13261"/>
                  </a:lnTo>
                  <a:lnTo>
                    <a:pt x="3112" y="13000"/>
                  </a:lnTo>
                  <a:lnTo>
                    <a:pt x="3026" y="12721"/>
                  </a:lnTo>
                  <a:lnTo>
                    <a:pt x="2961" y="12426"/>
                  </a:lnTo>
                  <a:lnTo>
                    <a:pt x="2918" y="12115"/>
                  </a:lnTo>
                  <a:lnTo>
                    <a:pt x="2898" y="11786"/>
                  </a:lnTo>
                  <a:lnTo>
                    <a:pt x="2905" y="11441"/>
                  </a:lnTo>
                  <a:lnTo>
                    <a:pt x="2917" y="11317"/>
                  </a:lnTo>
                  <a:lnTo>
                    <a:pt x="2933" y="11193"/>
                  </a:lnTo>
                  <a:lnTo>
                    <a:pt x="2954" y="11073"/>
                  </a:lnTo>
                  <a:lnTo>
                    <a:pt x="2978" y="10954"/>
                  </a:lnTo>
                  <a:lnTo>
                    <a:pt x="3007" y="10837"/>
                  </a:lnTo>
                  <a:lnTo>
                    <a:pt x="3040" y="10724"/>
                  </a:lnTo>
                  <a:lnTo>
                    <a:pt x="3077" y="10611"/>
                  </a:lnTo>
                  <a:lnTo>
                    <a:pt x="3118" y="10501"/>
                  </a:lnTo>
                  <a:lnTo>
                    <a:pt x="3163" y="10394"/>
                  </a:lnTo>
                  <a:lnTo>
                    <a:pt x="3213" y="10288"/>
                  </a:lnTo>
                  <a:lnTo>
                    <a:pt x="3266" y="10186"/>
                  </a:lnTo>
                  <a:lnTo>
                    <a:pt x="3323" y="10085"/>
                  </a:lnTo>
                  <a:lnTo>
                    <a:pt x="3386" y="9986"/>
                  </a:lnTo>
                  <a:lnTo>
                    <a:pt x="3451" y="9890"/>
                  </a:lnTo>
                  <a:lnTo>
                    <a:pt x="3520" y="9796"/>
                  </a:lnTo>
                  <a:lnTo>
                    <a:pt x="3595" y="9705"/>
                  </a:lnTo>
                  <a:lnTo>
                    <a:pt x="3673" y="9616"/>
                  </a:lnTo>
                  <a:lnTo>
                    <a:pt x="3754" y="9529"/>
                  </a:lnTo>
                  <a:lnTo>
                    <a:pt x="3841" y="9446"/>
                  </a:lnTo>
                  <a:lnTo>
                    <a:pt x="3931" y="9364"/>
                  </a:lnTo>
                  <a:lnTo>
                    <a:pt x="4025" y="9284"/>
                  </a:lnTo>
                  <a:lnTo>
                    <a:pt x="4124" y="9208"/>
                  </a:lnTo>
                  <a:lnTo>
                    <a:pt x="4226" y="9133"/>
                  </a:lnTo>
                  <a:lnTo>
                    <a:pt x="4332" y="9062"/>
                  </a:lnTo>
                  <a:lnTo>
                    <a:pt x="4444" y="8993"/>
                  </a:lnTo>
                  <a:lnTo>
                    <a:pt x="4558" y="8926"/>
                  </a:lnTo>
                  <a:lnTo>
                    <a:pt x="4676" y="8862"/>
                  </a:lnTo>
                  <a:lnTo>
                    <a:pt x="4800" y="8801"/>
                  </a:lnTo>
                  <a:lnTo>
                    <a:pt x="4927" y="8741"/>
                  </a:lnTo>
                  <a:lnTo>
                    <a:pt x="5057" y="8685"/>
                  </a:lnTo>
                  <a:lnTo>
                    <a:pt x="5192" y="8631"/>
                  </a:lnTo>
                  <a:lnTo>
                    <a:pt x="5332" y="8580"/>
                  </a:lnTo>
                  <a:lnTo>
                    <a:pt x="5371" y="8038"/>
                  </a:lnTo>
                  <a:lnTo>
                    <a:pt x="5115" y="7945"/>
                  </a:lnTo>
                  <a:lnTo>
                    <a:pt x="5006" y="7821"/>
                  </a:lnTo>
                  <a:lnTo>
                    <a:pt x="5006" y="7458"/>
                  </a:lnTo>
                  <a:lnTo>
                    <a:pt x="4911" y="7405"/>
                  </a:lnTo>
                  <a:lnTo>
                    <a:pt x="4886" y="7383"/>
                  </a:lnTo>
                  <a:lnTo>
                    <a:pt x="4852" y="7363"/>
                  </a:lnTo>
                  <a:lnTo>
                    <a:pt x="4810" y="7347"/>
                  </a:lnTo>
                  <a:lnTo>
                    <a:pt x="4761" y="7334"/>
                  </a:lnTo>
                  <a:lnTo>
                    <a:pt x="4705" y="7323"/>
                  </a:lnTo>
                  <a:lnTo>
                    <a:pt x="4643" y="7316"/>
                  </a:lnTo>
                  <a:lnTo>
                    <a:pt x="4574" y="7309"/>
                  </a:lnTo>
                  <a:lnTo>
                    <a:pt x="4500" y="7306"/>
                  </a:lnTo>
                  <a:lnTo>
                    <a:pt x="4421" y="7305"/>
                  </a:lnTo>
                  <a:lnTo>
                    <a:pt x="4337" y="7306"/>
                  </a:lnTo>
                  <a:lnTo>
                    <a:pt x="4250" y="7309"/>
                  </a:lnTo>
                  <a:lnTo>
                    <a:pt x="4158" y="7314"/>
                  </a:lnTo>
                  <a:lnTo>
                    <a:pt x="4063" y="7321"/>
                  </a:lnTo>
                  <a:lnTo>
                    <a:pt x="3965" y="7329"/>
                  </a:lnTo>
                  <a:lnTo>
                    <a:pt x="3864" y="7338"/>
                  </a:lnTo>
                  <a:lnTo>
                    <a:pt x="3762" y="7348"/>
                  </a:lnTo>
                  <a:lnTo>
                    <a:pt x="3658" y="7360"/>
                  </a:lnTo>
                  <a:lnTo>
                    <a:pt x="3554" y="7373"/>
                  </a:lnTo>
                  <a:lnTo>
                    <a:pt x="3448" y="7385"/>
                  </a:lnTo>
                  <a:lnTo>
                    <a:pt x="3343" y="7399"/>
                  </a:lnTo>
                  <a:lnTo>
                    <a:pt x="3132" y="7427"/>
                  </a:lnTo>
                  <a:lnTo>
                    <a:pt x="2928" y="7455"/>
                  </a:lnTo>
                  <a:lnTo>
                    <a:pt x="2731" y="7484"/>
                  </a:lnTo>
                  <a:lnTo>
                    <a:pt x="2546" y="7509"/>
                  </a:lnTo>
                  <a:lnTo>
                    <a:pt x="2377" y="7533"/>
                  </a:lnTo>
                  <a:lnTo>
                    <a:pt x="2225" y="7551"/>
                  </a:lnTo>
                  <a:lnTo>
                    <a:pt x="2081" y="7569"/>
                  </a:lnTo>
                  <a:lnTo>
                    <a:pt x="1943" y="7580"/>
                  </a:lnTo>
                  <a:lnTo>
                    <a:pt x="1811" y="7587"/>
                  </a:lnTo>
                  <a:lnTo>
                    <a:pt x="1685" y="7588"/>
                  </a:lnTo>
                  <a:lnTo>
                    <a:pt x="1566" y="7584"/>
                  </a:lnTo>
                  <a:lnTo>
                    <a:pt x="1451" y="7575"/>
                  </a:lnTo>
                  <a:lnTo>
                    <a:pt x="1343" y="7562"/>
                  </a:lnTo>
                  <a:lnTo>
                    <a:pt x="1241" y="7544"/>
                  </a:lnTo>
                  <a:lnTo>
                    <a:pt x="1144" y="7523"/>
                  </a:lnTo>
                  <a:lnTo>
                    <a:pt x="1052" y="7496"/>
                  </a:lnTo>
                  <a:lnTo>
                    <a:pt x="965" y="7467"/>
                  </a:lnTo>
                  <a:lnTo>
                    <a:pt x="882" y="7434"/>
                  </a:lnTo>
                  <a:lnTo>
                    <a:pt x="806" y="7397"/>
                  </a:lnTo>
                  <a:lnTo>
                    <a:pt x="733" y="7356"/>
                  </a:lnTo>
                  <a:lnTo>
                    <a:pt x="665" y="7313"/>
                  </a:lnTo>
                  <a:lnTo>
                    <a:pt x="601" y="7268"/>
                  </a:lnTo>
                  <a:lnTo>
                    <a:pt x="540" y="7219"/>
                  </a:lnTo>
                  <a:lnTo>
                    <a:pt x="484" y="7168"/>
                  </a:lnTo>
                  <a:lnTo>
                    <a:pt x="432" y="7114"/>
                  </a:lnTo>
                  <a:lnTo>
                    <a:pt x="383" y="7058"/>
                  </a:lnTo>
                  <a:lnTo>
                    <a:pt x="337" y="7001"/>
                  </a:lnTo>
                  <a:lnTo>
                    <a:pt x="295" y="6942"/>
                  </a:lnTo>
                  <a:lnTo>
                    <a:pt x="255" y="6881"/>
                  </a:lnTo>
                  <a:lnTo>
                    <a:pt x="220" y="6818"/>
                  </a:lnTo>
                  <a:lnTo>
                    <a:pt x="186" y="6755"/>
                  </a:lnTo>
                  <a:lnTo>
                    <a:pt x="154" y="6691"/>
                  </a:lnTo>
                  <a:lnTo>
                    <a:pt x="126" y="6626"/>
                  </a:lnTo>
                  <a:lnTo>
                    <a:pt x="99" y="6560"/>
                  </a:lnTo>
                  <a:lnTo>
                    <a:pt x="75" y="6494"/>
                  </a:lnTo>
                  <a:lnTo>
                    <a:pt x="52" y="6427"/>
                  </a:lnTo>
                  <a:lnTo>
                    <a:pt x="32" y="6361"/>
                  </a:lnTo>
                  <a:lnTo>
                    <a:pt x="12" y="6295"/>
                  </a:lnTo>
                  <a:lnTo>
                    <a:pt x="4" y="6256"/>
                  </a:lnTo>
                  <a:lnTo>
                    <a:pt x="0" y="6213"/>
                  </a:lnTo>
                  <a:lnTo>
                    <a:pt x="0" y="6165"/>
                  </a:lnTo>
                  <a:lnTo>
                    <a:pt x="4" y="6114"/>
                  </a:lnTo>
                  <a:lnTo>
                    <a:pt x="11" y="6060"/>
                  </a:lnTo>
                  <a:lnTo>
                    <a:pt x="23" y="6002"/>
                  </a:lnTo>
                  <a:lnTo>
                    <a:pt x="36" y="5942"/>
                  </a:lnTo>
                  <a:lnTo>
                    <a:pt x="53" y="5877"/>
                  </a:lnTo>
                  <a:lnTo>
                    <a:pt x="73" y="5812"/>
                  </a:lnTo>
                  <a:lnTo>
                    <a:pt x="94" y="5744"/>
                  </a:lnTo>
                  <a:lnTo>
                    <a:pt x="119" y="5673"/>
                  </a:lnTo>
                  <a:lnTo>
                    <a:pt x="144" y="5601"/>
                  </a:lnTo>
                  <a:lnTo>
                    <a:pt x="172" y="5527"/>
                  </a:lnTo>
                  <a:lnTo>
                    <a:pt x="201" y="5453"/>
                  </a:lnTo>
                  <a:lnTo>
                    <a:pt x="233" y="5377"/>
                  </a:lnTo>
                  <a:lnTo>
                    <a:pt x="265" y="5302"/>
                  </a:lnTo>
                  <a:lnTo>
                    <a:pt x="331" y="5148"/>
                  </a:lnTo>
                  <a:lnTo>
                    <a:pt x="399" y="4995"/>
                  </a:lnTo>
                  <a:lnTo>
                    <a:pt x="468" y="4845"/>
                  </a:lnTo>
                  <a:lnTo>
                    <a:pt x="535" y="4699"/>
                  </a:lnTo>
                  <a:lnTo>
                    <a:pt x="599" y="4561"/>
                  </a:lnTo>
                  <a:lnTo>
                    <a:pt x="657" y="4431"/>
                  </a:lnTo>
                  <a:lnTo>
                    <a:pt x="683" y="4371"/>
                  </a:lnTo>
                  <a:lnTo>
                    <a:pt x="709" y="4313"/>
                  </a:lnTo>
                  <a:lnTo>
                    <a:pt x="731" y="4258"/>
                  </a:lnTo>
                  <a:lnTo>
                    <a:pt x="752" y="4207"/>
                  </a:lnTo>
                  <a:lnTo>
                    <a:pt x="764" y="4143"/>
                  </a:lnTo>
                  <a:lnTo>
                    <a:pt x="774" y="4084"/>
                  </a:lnTo>
                  <a:lnTo>
                    <a:pt x="782" y="4029"/>
                  </a:lnTo>
                  <a:lnTo>
                    <a:pt x="788" y="3977"/>
                  </a:lnTo>
                  <a:lnTo>
                    <a:pt x="792" y="3928"/>
                  </a:lnTo>
                  <a:lnTo>
                    <a:pt x="794" y="3879"/>
                  </a:lnTo>
                  <a:lnTo>
                    <a:pt x="794" y="3832"/>
                  </a:lnTo>
                  <a:lnTo>
                    <a:pt x="793" y="3784"/>
                  </a:lnTo>
                  <a:lnTo>
                    <a:pt x="790" y="3734"/>
                  </a:lnTo>
                  <a:lnTo>
                    <a:pt x="784" y="3682"/>
                  </a:lnTo>
                  <a:lnTo>
                    <a:pt x="779" y="3627"/>
                  </a:lnTo>
                  <a:lnTo>
                    <a:pt x="772" y="3566"/>
                  </a:lnTo>
                  <a:lnTo>
                    <a:pt x="764" y="3501"/>
                  </a:lnTo>
                  <a:lnTo>
                    <a:pt x="755" y="3430"/>
                  </a:lnTo>
                  <a:lnTo>
                    <a:pt x="746" y="3351"/>
                  </a:lnTo>
                  <a:lnTo>
                    <a:pt x="735" y="3264"/>
                  </a:lnTo>
                  <a:lnTo>
                    <a:pt x="783" y="3389"/>
                  </a:lnTo>
                  <a:lnTo>
                    <a:pt x="821" y="3513"/>
                  </a:lnTo>
                  <a:lnTo>
                    <a:pt x="849" y="3639"/>
                  </a:lnTo>
                  <a:lnTo>
                    <a:pt x="866" y="3764"/>
                  </a:lnTo>
                  <a:lnTo>
                    <a:pt x="875" y="3889"/>
                  </a:lnTo>
                  <a:lnTo>
                    <a:pt x="875" y="4015"/>
                  </a:lnTo>
                  <a:lnTo>
                    <a:pt x="869" y="4140"/>
                  </a:lnTo>
                  <a:lnTo>
                    <a:pt x="857" y="4266"/>
                  </a:lnTo>
                  <a:lnTo>
                    <a:pt x="840" y="4390"/>
                  </a:lnTo>
                  <a:lnTo>
                    <a:pt x="817" y="4515"/>
                  </a:lnTo>
                  <a:lnTo>
                    <a:pt x="791" y="4638"/>
                  </a:lnTo>
                  <a:lnTo>
                    <a:pt x="762" y="4762"/>
                  </a:lnTo>
                  <a:lnTo>
                    <a:pt x="730" y="4884"/>
                  </a:lnTo>
                  <a:lnTo>
                    <a:pt x="699" y="5006"/>
                  </a:lnTo>
                  <a:lnTo>
                    <a:pt x="666" y="5126"/>
                  </a:lnTo>
                  <a:lnTo>
                    <a:pt x="633" y="5246"/>
                  </a:lnTo>
                  <a:lnTo>
                    <a:pt x="603" y="5364"/>
                  </a:lnTo>
                  <a:lnTo>
                    <a:pt x="573" y="5481"/>
                  </a:lnTo>
                  <a:lnTo>
                    <a:pt x="547" y="5597"/>
                  </a:lnTo>
                  <a:lnTo>
                    <a:pt x="525" y="5711"/>
                  </a:lnTo>
                  <a:lnTo>
                    <a:pt x="507" y="5823"/>
                  </a:lnTo>
                  <a:lnTo>
                    <a:pt x="494" y="5934"/>
                  </a:lnTo>
                  <a:lnTo>
                    <a:pt x="488" y="6043"/>
                  </a:lnTo>
                  <a:lnTo>
                    <a:pt x="489" y="6150"/>
                  </a:lnTo>
                  <a:lnTo>
                    <a:pt x="498" y="6255"/>
                  </a:lnTo>
                  <a:lnTo>
                    <a:pt x="517" y="6357"/>
                  </a:lnTo>
                  <a:lnTo>
                    <a:pt x="543" y="6457"/>
                  </a:lnTo>
                  <a:lnTo>
                    <a:pt x="581" y="6555"/>
                  </a:lnTo>
                  <a:lnTo>
                    <a:pt x="630" y="6651"/>
                  </a:lnTo>
                  <a:lnTo>
                    <a:pt x="691" y="6744"/>
                  </a:lnTo>
                  <a:lnTo>
                    <a:pt x="765" y="6834"/>
                  </a:lnTo>
                  <a:lnTo>
                    <a:pt x="853" y="6920"/>
                  </a:lnTo>
                  <a:lnTo>
                    <a:pt x="920" y="6979"/>
                  </a:lnTo>
                  <a:lnTo>
                    <a:pt x="987" y="7033"/>
                  </a:lnTo>
                  <a:lnTo>
                    <a:pt x="1052" y="7083"/>
                  </a:lnTo>
                  <a:lnTo>
                    <a:pt x="1117" y="7129"/>
                  </a:lnTo>
                  <a:lnTo>
                    <a:pt x="1183" y="7171"/>
                  </a:lnTo>
                  <a:lnTo>
                    <a:pt x="1247" y="7208"/>
                  </a:lnTo>
                  <a:lnTo>
                    <a:pt x="1310" y="7243"/>
                  </a:lnTo>
                  <a:lnTo>
                    <a:pt x="1374" y="7274"/>
                  </a:lnTo>
                  <a:lnTo>
                    <a:pt x="1437" y="7300"/>
                  </a:lnTo>
                  <a:lnTo>
                    <a:pt x="1499" y="7325"/>
                  </a:lnTo>
                  <a:lnTo>
                    <a:pt x="1561" y="7345"/>
                  </a:lnTo>
                  <a:lnTo>
                    <a:pt x="1622" y="7362"/>
                  </a:lnTo>
                  <a:lnTo>
                    <a:pt x="1683" y="7377"/>
                  </a:lnTo>
                  <a:lnTo>
                    <a:pt x="1743" y="7388"/>
                  </a:lnTo>
                  <a:lnTo>
                    <a:pt x="1804" y="7397"/>
                  </a:lnTo>
                  <a:lnTo>
                    <a:pt x="1863" y="7403"/>
                  </a:lnTo>
                  <a:lnTo>
                    <a:pt x="1922" y="7407"/>
                  </a:lnTo>
                  <a:lnTo>
                    <a:pt x="1980" y="7409"/>
                  </a:lnTo>
                  <a:lnTo>
                    <a:pt x="2039" y="7408"/>
                  </a:lnTo>
                  <a:lnTo>
                    <a:pt x="2097" y="7406"/>
                  </a:lnTo>
                  <a:lnTo>
                    <a:pt x="2154" y="7401"/>
                  </a:lnTo>
                  <a:lnTo>
                    <a:pt x="2211" y="7395"/>
                  </a:lnTo>
                  <a:lnTo>
                    <a:pt x="2267" y="7387"/>
                  </a:lnTo>
                  <a:lnTo>
                    <a:pt x="2323" y="7378"/>
                  </a:lnTo>
                  <a:lnTo>
                    <a:pt x="2379" y="7367"/>
                  </a:lnTo>
                  <a:lnTo>
                    <a:pt x="2435" y="7354"/>
                  </a:lnTo>
                  <a:lnTo>
                    <a:pt x="2489" y="7340"/>
                  </a:lnTo>
                  <a:lnTo>
                    <a:pt x="2544" y="7326"/>
                  </a:lnTo>
                  <a:lnTo>
                    <a:pt x="2598" y="7310"/>
                  </a:lnTo>
                  <a:lnTo>
                    <a:pt x="2652" y="7294"/>
                  </a:lnTo>
                  <a:lnTo>
                    <a:pt x="2705" y="7277"/>
                  </a:lnTo>
                  <a:lnTo>
                    <a:pt x="2758" y="7259"/>
                  </a:lnTo>
                  <a:lnTo>
                    <a:pt x="2806" y="7247"/>
                  </a:lnTo>
                  <a:lnTo>
                    <a:pt x="2858" y="7232"/>
                  </a:lnTo>
                  <a:lnTo>
                    <a:pt x="2912" y="7213"/>
                  </a:lnTo>
                  <a:lnTo>
                    <a:pt x="2970" y="7194"/>
                  </a:lnTo>
                  <a:lnTo>
                    <a:pt x="3093" y="7149"/>
                  </a:lnTo>
                  <a:lnTo>
                    <a:pt x="3228" y="7100"/>
                  </a:lnTo>
                  <a:lnTo>
                    <a:pt x="3299" y="7076"/>
                  </a:lnTo>
                  <a:lnTo>
                    <a:pt x="3371" y="7050"/>
                  </a:lnTo>
                  <a:lnTo>
                    <a:pt x="3445" y="7027"/>
                  </a:lnTo>
                  <a:lnTo>
                    <a:pt x="3520" y="7003"/>
                  </a:lnTo>
                  <a:lnTo>
                    <a:pt x="3596" y="6981"/>
                  </a:lnTo>
                  <a:lnTo>
                    <a:pt x="3674" y="6959"/>
                  </a:lnTo>
                  <a:lnTo>
                    <a:pt x="3752" y="6941"/>
                  </a:lnTo>
                  <a:lnTo>
                    <a:pt x="3831" y="6925"/>
                  </a:lnTo>
                  <a:lnTo>
                    <a:pt x="3909" y="6910"/>
                  </a:lnTo>
                  <a:lnTo>
                    <a:pt x="3988" y="6900"/>
                  </a:lnTo>
                  <a:lnTo>
                    <a:pt x="4067" y="6892"/>
                  </a:lnTo>
                  <a:lnTo>
                    <a:pt x="4145" y="6889"/>
                  </a:lnTo>
                  <a:lnTo>
                    <a:pt x="4223" y="6889"/>
                  </a:lnTo>
                  <a:lnTo>
                    <a:pt x="4301" y="6894"/>
                  </a:lnTo>
                  <a:lnTo>
                    <a:pt x="4376" y="6903"/>
                  </a:lnTo>
                  <a:lnTo>
                    <a:pt x="4451" y="6918"/>
                  </a:lnTo>
                  <a:lnTo>
                    <a:pt x="4524" y="6939"/>
                  </a:lnTo>
                  <a:lnTo>
                    <a:pt x="4595" y="6964"/>
                  </a:lnTo>
                  <a:lnTo>
                    <a:pt x="4664" y="6997"/>
                  </a:lnTo>
                  <a:lnTo>
                    <a:pt x="4732" y="7037"/>
                  </a:lnTo>
                  <a:lnTo>
                    <a:pt x="4797" y="7083"/>
                  </a:lnTo>
                  <a:lnTo>
                    <a:pt x="4859" y="7136"/>
                  </a:lnTo>
                  <a:lnTo>
                    <a:pt x="4918" y="7198"/>
                  </a:lnTo>
                  <a:lnTo>
                    <a:pt x="4975" y="7268"/>
                  </a:lnTo>
                  <a:lnTo>
                    <a:pt x="5564" y="7260"/>
                  </a:lnTo>
                  <a:lnTo>
                    <a:pt x="5533" y="7201"/>
                  </a:lnTo>
                  <a:lnTo>
                    <a:pt x="5502" y="7142"/>
                  </a:lnTo>
                  <a:lnTo>
                    <a:pt x="5468" y="7086"/>
                  </a:lnTo>
                  <a:lnTo>
                    <a:pt x="5434" y="7032"/>
                  </a:lnTo>
                  <a:lnTo>
                    <a:pt x="5400" y="6979"/>
                  </a:lnTo>
                  <a:lnTo>
                    <a:pt x="5365" y="6928"/>
                  </a:lnTo>
                  <a:lnTo>
                    <a:pt x="5328" y="6880"/>
                  </a:lnTo>
                  <a:lnTo>
                    <a:pt x="5290" y="6833"/>
                  </a:lnTo>
                  <a:lnTo>
                    <a:pt x="5251" y="6789"/>
                  </a:lnTo>
                  <a:lnTo>
                    <a:pt x="5212" y="6747"/>
                  </a:lnTo>
                  <a:lnTo>
                    <a:pt x="5171" y="6707"/>
                  </a:lnTo>
                  <a:lnTo>
                    <a:pt x="5129" y="6670"/>
                  </a:lnTo>
                  <a:lnTo>
                    <a:pt x="5085" y="6636"/>
                  </a:lnTo>
                  <a:lnTo>
                    <a:pt x="5040" y="6603"/>
                  </a:lnTo>
                  <a:lnTo>
                    <a:pt x="4995" y="6574"/>
                  </a:lnTo>
                  <a:lnTo>
                    <a:pt x="4947" y="6548"/>
                  </a:lnTo>
                  <a:lnTo>
                    <a:pt x="4899" y="6524"/>
                  </a:lnTo>
                  <a:lnTo>
                    <a:pt x="4849" y="6503"/>
                  </a:lnTo>
                  <a:lnTo>
                    <a:pt x="4798" y="6486"/>
                  </a:lnTo>
                  <a:lnTo>
                    <a:pt x="4745" y="6470"/>
                  </a:lnTo>
                  <a:lnTo>
                    <a:pt x="4692" y="6459"/>
                  </a:lnTo>
                  <a:lnTo>
                    <a:pt x="4636" y="6451"/>
                  </a:lnTo>
                  <a:lnTo>
                    <a:pt x="4578" y="6446"/>
                  </a:lnTo>
                  <a:lnTo>
                    <a:pt x="4520" y="6444"/>
                  </a:lnTo>
                  <a:lnTo>
                    <a:pt x="4460" y="6446"/>
                  </a:lnTo>
                  <a:lnTo>
                    <a:pt x="4399" y="6451"/>
                  </a:lnTo>
                  <a:lnTo>
                    <a:pt x="4334" y="6459"/>
                  </a:lnTo>
                  <a:lnTo>
                    <a:pt x="4270" y="6472"/>
                  </a:lnTo>
                  <a:lnTo>
                    <a:pt x="4203" y="6488"/>
                  </a:lnTo>
                  <a:lnTo>
                    <a:pt x="4134" y="6508"/>
                  </a:lnTo>
                  <a:lnTo>
                    <a:pt x="4065" y="6532"/>
                  </a:lnTo>
                  <a:lnTo>
                    <a:pt x="3992" y="6560"/>
                  </a:lnTo>
                  <a:lnTo>
                    <a:pt x="3793" y="6629"/>
                  </a:lnTo>
                  <a:lnTo>
                    <a:pt x="3598" y="6694"/>
                  </a:lnTo>
                  <a:lnTo>
                    <a:pt x="3502" y="6726"/>
                  </a:lnTo>
                  <a:lnTo>
                    <a:pt x="3407" y="6755"/>
                  </a:lnTo>
                  <a:lnTo>
                    <a:pt x="3314" y="6784"/>
                  </a:lnTo>
                  <a:lnTo>
                    <a:pt x="3221" y="6811"/>
                  </a:lnTo>
                  <a:lnTo>
                    <a:pt x="3130" y="6837"/>
                  </a:lnTo>
                  <a:lnTo>
                    <a:pt x="3040" y="6860"/>
                  </a:lnTo>
                  <a:lnTo>
                    <a:pt x="2951" y="6882"/>
                  </a:lnTo>
                  <a:lnTo>
                    <a:pt x="2865" y="6902"/>
                  </a:lnTo>
                  <a:lnTo>
                    <a:pt x="2778" y="6919"/>
                  </a:lnTo>
                  <a:lnTo>
                    <a:pt x="2693" y="6936"/>
                  </a:lnTo>
                  <a:lnTo>
                    <a:pt x="2609" y="6949"/>
                  </a:lnTo>
                  <a:lnTo>
                    <a:pt x="2527" y="6960"/>
                  </a:lnTo>
                  <a:lnTo>
                    <a:pt x="2446" y="6968"/>
                  </a:lnTo>
                  <a:lnTo>
                    <a:pt x="2365" y="6974"/>
                  </a:lnTo>
                  <a:lnTo>
                    <a:pt x="2287" y="6977"/>
                  </a:lnTo>
                  <a:lnTo>
                    <a:pt x="2210" y="6976"/>
                  </a:lnTo>
                  <a:lnTo>
                    <a:pt x="2133" y="6973"/>
                  </a:lnTo>
                  <a:lnTo>
                    <a:pt x="2059" y="6966"/>
                  </a:lnTo>
                  <a:lnTo>
                    <a:pt x="1985" y="6956"/>
                  </a:lnTo>
                  <a:lnTo>
                    <a:pt x="1914" y="6943"/>
                  </a:lnTo>
                  <a:lnTo>
                    <a:pt x="1843" y="6926"/>
                  </a:lnTo>
                  <a:lnTo>
                    <a:pt x="1774" y="6905"/>
                  </a:lnTo>
                  <a:lnTo>
                    <a:pt x="1706" y="6881"/>
                  </a:lnTo>
                  <a:lnTo>
                    <a:pt x="1639" y="6852"/>
                  </a:lnTo>
                  <a:lnTo>
                    <a:pt x="1575" y="6819"/>
                  </a:lnTo>
                  <a:lnTo>
                    <a:pt x="1511" y="6783"/>
                  </a:lnTo>
                  <a:lnTo>
                    <a:pt x="1449" y="6741"/>
                  </a:lnTo>
                  <a:lnTo>
                    <a:pt x="1388" y="6696"/>
                  </a:lnTo>
                  <a:lnTo>
                    <a:pt x="1312" y="6632"/>
                  </a:lnTo>
                  <a:lnTo>
                    <a:pt x="1244" y="6565"/>
                  </a:lnTo>
                  <a:lnTo>
                    <a:pt x="1183" y="6497"/>
                  </a:lnTo>
                  <a:lnTo>
                    <a:pt x="1128" y="6427"/>
                  </a:lnTo>
                  <a:lnTo>
                    <a:pt x="1079" y="6356"/>
                  </a:lnTo>
                  <a:lnTo>
                    <a:pt x="1036" y="6284"/>
                  </a:lnTo>
                  <a:lnTo>
                    <a:pt x="999" y="6210"/>
                  </a:lnTo>
                  <a:lnTo>
                    <a:pt x="967" y="6136"/>
                  </a:lnTo>
                  <a:lnTo>
                    <a:pt x="941" y="6060"/>
                  </a:lnTo>
                  <a:lnTo>
                    <a:pt x="919" y="5983"/>
                  </a:lnTo>
                  <a:lnTo>
                    <a:pt x="903" y="5907"/>
                  </a:lnTo>
                  <a:lnTo>
                    <a:pt x="891" y="5829"/>
                  </a:lnTo>
                  <a:lnTo>
                    <a:pt x="881" y="5753"/>
                  </a:lnTo>
                  <a:lnTo>
                    <a:pt x="877" y="5675"/>
                  </a:lnTo>
                  <a:lnTo>
                    <a:pt x="876" y="5598"/>
                  </a:lnTo>
                  <a:lnTo>
                    <a:pt x="878" y="5520"/>
                  </a:lnTo>
                  <a:lnTo>
                    <a:pt x="882" y="5444"/>
                  </a:lnTo>
                  <a:lnTo>
                    <a:pt x="891" y="5367"/>
                  </a:lnTo>
                  <a:lnTo>
                    <a:pt x="901" y="5291"/>
                  </a:lnTo>
                  <a:lnTo>
                    <a:pt x="913" y="5217"/>
                  </a:lnTo>
                  <a:lnTo>
                    <a:pt x="926" y="5143"/>
                  </a:lnTo>
                  <a:lnTo>
                    <a:pt x="942" y="5071"/>
                  </a:lnTo>
                  <a:lnTo>
                    <a:pt x="959" y="5000"/>
                  </a:lnTo>
                  <a:lnTo>
                    <a:pt x="976" y="4930"/>
                  </a:lnTo>
                  <a:lnTo>
                    <a:pt x="995" y="4862"/>
                  </a:lnTo>
                  <a:lnTo>
                    <a:pt x="1014" y="4795"/>
                  </a:lnTo>
                  <a:lnTo>
                    <a:pt x="1033" y="4731"/>
                  </a:lnTo>
                  <a:lnTo>
                    <a:pt x="1052" y="4668"/>
                  </a:lnTo>
                  <a:lnTo>
                    <a:pt x="1088" y="4550"/>
                  </a:lnTo>
                  <a:lnTo>
                    <a:pt x="1120" y="4442"/>
                  </a:lnTo>
                  <a:lnTo>
                    <a:pt x="1160" y="4322"/>
                  </a:lnTo>
                  <a:lnTo>
                    <a:pt x="1195" y="4216"/>
                  </a:lnTo>
                  <a:lnTo>
                    <a:pt x="1210" y="4168"/>
                  </a:lnTo>
                  <a:lnTo>
                    <a:pt x="1225" y="4123"/>
                  </a:lnTo>
                  <a:lnTo>
                    <a:pt x="1237" y="4080"/>
                  </a:lnTo>
                  <a:lnTo>
                    <a:pt x="1247" y="4038"/>
                  </a:lnTo>
                  <a:lnTo>
                    <a:pt x="1257" y="3999"/>
                  </a:lnTo>
                  <a:lnTo>
                    <a:pt x="1265" y="3962"/>
                  </a:lnTo>
                  <a:lnTo>
                    <a:pt x="1273" y="3926"/>
                  </a:lnTo>
                  <a:lnTo>
                    <a:pt x="1279" y="3891"/>
                  </a:lnTo>
                  <a:lnTo>
                    <a:pt x="1283" y="3857"/>
                  </a:lnTo>
                  <a:lnTo>
                    <a:pt x="1286" y="3823"/>
                  </a:lnTo>
                  <a:lnTo>
                    <a:pt x="1289" y="3789"/>
                  </a:lnTo>
                  <a:lnTo>
                    <a:pt x="1289" y="3755"/>
                  </a:lnTo>
                  <a:lnTo>
                    <a:pt x="1289" y="3722"/>
                  </a:lnTo>
                  <a:lnTo>
                    <a:pt x="1288" y="3686"/>
                  </a:lnTo>
                  <a:lnTo>
                    <a:pt x="1286" y="3650"/>
                  </a:lnTo>
                  <a:lnTo>
                    <a:pt x="1282" y="3613"/>
                  </a:lnTo>
                  <a:lnTo>
                    <a:pt x="1278" y="3575"/>
                  </a:lnTo>
                  <a:lnTo>
                    <a:pt x="1272" y="3534"/>
                  </a:lnTo>
                  <a:lnTo>
                    <a:pt x="1265" y="3491"/>
                  </a:lnTo>
                  <a:lnTo>
                    <a:pt x="1257" y="3445"/>
                  </a:lnTo>
                  <a:lnTo>
                    <a:pt x="1239" y="3346"/>
                  </a:lnTo>
                  <a:lnTo>
                    <a:pt x="1217" y="3234"/>
                  </a:lnTo>
                  <a:lnTo>
                    <a:pt x="1192" y="3105"/>
                  </a:lnTo>
                  <a:lnTo>
                    <a:pt x="1163" y="2959"/>
                  </a:lnTo>
                  <a:lnTo>
                    <a:pt x="1199" y="2949"/>
                  </a:lnTo>
                  <a:lnTo>
                    <a:pt x="1236" y="2941"/>
                  </a:lnTo>
                  <a:lnTo>
                    <a:pt x="1274" y="2935"/>
                  </a:lnTo>
                  <a:lnTo>
                    <a:pt x="1311" y="2931"/>
                  </a:lnTo>
                  <a:lnTo>
                    <a:pt x="1350" y="2930"/>
                  </a:lnTo>
                  <a:lnTo>
                    <a:pt x="1389" y="2931"/>
                  </a:lnTo>
                  <a:lnTo>
                    <a:pt x="1429" y="2934"/>
                  </a:lnTo>
                  <a:lnTo>
                    <a:pt x="1469" y="2939"/>
                  </a:lnTo>
                  <a:lnTo>
                    <a:pt x="1509" y="2946"/>
                  </a:lnTo>
                  <a:lnTo>
                    <a:pt x="1550" y="2956"/>
                  </a:lnTo>
                  <a:lnTo>
                    <a:pt x="1591" y="2968"/>
                  </a:lnTo>
                  <a:lnTo>
                    <a:pt x="1632" y="2984"/>
                  </a:lnTo>
                  <a:lnTo>
                    <a:pt x="1674" y="3001"/>
                  </a:lnTo>
                  <a:lnTo>
                    <a:pt x="1715" y="3020"/>
                  </a:lnTo>
                  <a:lnTo>
                    <a:pt x="1757" y="3043"/>
                  </a:lnTo>
                  <a:lnTo>
                    <a:pt x="1797" y="3067"/>
                  </a:lnTo>
                  <a:lnTo>
                    <a:pt x="1839" y="3095"/>
                  </a:lnTo>
                  <a:lnTo>
                    <a:pt x="1880" y="3124"/>
                  </a:lnTo>
                  <a:lnTo>
                    <a:pt x="1920" y="3157"/>
                  </a:lnTo>
                  <a:lnTo>
                    <a:pt x="1961" y="3193"/>
                  </a:lnTo>
                  <a:lnTo>
                    <a:pt x="2001" y="3231"/>
                  </a:lnTo>
                  <a:lnTo>
                    <a:pt x="2041" y="3270"/>
                  </a:lnTo>
                  <a:lnTo>
                    <a:pt x="2079" y="3314"/>
                  </a:lnTo>
                  <a:lnTo>
                    <a:pt x="2117" y="3360"/>
                  </a:lnTo>
                  <a:lnTo>
                    <a:pt x="2155" y="3408"/>
                  </a:lnTo>
                  <a:lnTo>
                    <a:pt x="2192" y="3460"/>
                  </a:lnTo>
                  <a:lnTo>
                    <a:pt x="2228" y="3514"/>
                  </a:lnTo>
                  <a:lnTo>
                    <a:pt x="2264" y="3572"/>
                  </a:lnTo>
                  <a:lnTo>
                    <a:pt x="2299" y="3632"/>
                  </a:lnTo>
                  <a:lnTo>
                    <a:pt x="2332" y="3694"/>
                  </a:lnTo>
                  <a:lnTo>
                    <a:pt x="2364" y="3760"/>
                  </a:lnTo>
                  <a:lnTo>
                    <a:pt x="2396" y="3829"/>
                  </a:lnTo>
                  <a:lnTo>
                    <a:pt x="2431" y="3674"/>
                  </a:lnTo>
                  <a:lnTo>
                    <a:pt x="2467" y="3523"/>
                  </a:lnTo>
                  <a:lnTo>
                    <a:pt x="2506" y="3376"/>
                  </a:lnTo>
                  <a:lnTo>
                    <a:pt x="2547" y="3233"/>
                  </a:lnTo>
                  <a:lnTo>
                    <a:pt x="2590" y="3093"/>
                  </a:lnTo>
                  <a:lnTo>
                    <a:pt x="2635" y="2957"/>
                  </a:lnTo>
                  <a:lnTo>
                    <a:pt x="2681" y="2825"/>
                  </a:lnTo>
                  <a:lnTo>
                    <a:pt x="2728" y="2696"/>
                  </a:lnTo>
                  <a:lnTo>
                    <a:pt x="2776" y="2569"/>
                  </a:lnTo>
                  <a:lnTo>
                    <a:pt x="2825" y="2446"/>
                  </a:lnTo>
                  <a:lnTo>
                    <a:pt x="2875" y="2324"/>
                  </a:lnTo>
                  <a:lnTo>
                    <a:pt x="2926" y="2206"/>
                  </a:lnTo>
                  <a:lnTo>
                    <a:pt x="2977" y="2089"/>
                  </a:lnTo>
                  <a:lnTo>
                    <a:pt x="3027" y="1975"/>
                  </a:lnTo>
                  <a:lnTo>
                    <a:pt x="3078" y="1862"/>
                  </a:lnTo>
                  <a:lnTo>
                    <a:pt x="3129" y="1751"/>
                  </a:lnTo>
                  <a:lnTo>
                    <a:pt x="3229" y="1531"/>
                  </a:lnTo>
                  <a:lnTo>
                    <a:pt x="3325" y="1316"/>
                  </a:lnTo>
                  <a:lnTo>
                    <a:pt x="3372" y="1209"/>
                  </a:lnTo>
                  <a:lnTo>
                    <a:pt x="3417" y="1102"/>
                  </a:lnTo>
                  <a:lnTo>
                    <a:pt x="3461" y="996"/>
                  </a:lnTo>
                  <a:lnTo>
                    <a:pt x="3503" y="889"/>
                  </a:lnTo>
                  <a:lnTo>
                    <a:pt x="3543" y="783"/>
                  </a:lnTo>
                  <a:lnTo>
                    <a:pt x="3581" y="676"/>
                  </a:lnTo>
                  <a:lnTo>
                    <a:pt x="3615" y="568"/>
                  </a:lnTo>
                  <a:lnTo>
                    <a:pt x="3648" y="458"/>
                  </a:lnTo>
                  <a:lnTo>
                    <a:pt x="3679" y="349"/>
                  </a:lnTo>
                  <a:lnTo>
                    <a:pt x="3705" y="238"/>
                  </a:lnTo>
                  <a:lnTo>
                    <a:pt x="3730" y="125"/>
                  </a:lnTo>
                  <a:lnTo>
                    <a:pt x="3750" y="10"/>
                  </a:lnTo>
                  <a:lnTo>
                    <a:pt x="3832" y="0"/>
                  </a:lnTo>
                  <a:lnTo>
                    <a:pt x="3906" y="2"/>
                  </a:lnTo>
                  <a:lnTo>
                    <a:pt x="3975" y="14"/>
                  </a:lnTo>
                  <a:lnTo>
                    <a:pt x="4037" y="38"/>
                  </a:lnTo>
                  <a:lnTo>
                    <a:pt x="4094" y="71"/>
                  </a:lnTo>
                  <a:lnTo>
                    <a:pt x="4146" y="112"/>
                  </a:lnTo>
                  <a:lnTo>
                    <a:pt x="4194" y="162"/>
                  </a:lnTo>
                  <a:lnTo>
                    <a:pt x="4238" y="220"/>
                  </a:lnTo>
                  <a:lnTo>
                    <a:pt x="4280" y="284"/>
                  </a:lnTo>
                  <a:lnTo>
                    <a:pt x="4319" y="353"/>
                  </a:lnTo>
                  <a:lnTo>
                    <a:pt x="4357" y="428"/>
                  </a:lnTo>
                  <a:lnTo>
                    <a:pt x="4392" y="507"/>
                  </a:lnTo>
                  <a:lnTo>
                    <a:pt x="4463" y="675"/>
                  </a:lnTo>
                  <a:lnTo>
                    <a:pt x="4536" y="850"/>
                  </a:lnTo>
                  <a:lnTo>
                    <a:pt x="4575" y="939"/>
                  </a:lnTo>
                  <a:lnTo>
                    <a:pt x="4616" y="1028"/>
                  </a:lnTo>
                  <a:lnTo>
                    <a:pt x="4660" y="1115"/>
                  </a:lnTo>
                  <a:lnTo>
                    <a:pt x="4707" y="1200"/>
                  </a:lnTo>
                  <a:lnTo>
                    <a:pt x="4759" y="1283"/>
                  </a:lnTo>
                  <a:lnTo>
                    <a:pt x="4814" y="1363"/>
                  </a:lnTo>
                  <a:lnTo>
                    <a:pt x="4876" y="1438"/>
                  </a:lnTo>
                  <a:lnTo>
                    <a:pt x="4943" y="1508"/>
                  </a:lnTo>
                  <a:lnTo>
                    <a:pt x="5016" y="1573"/>
                  </a:lnTo>
                  <a:lnTo>
                    <a:pt x="5096" y="1630"/>
                  </a:lnTo>
                  <a:lnTo>
                    <a:pt x="5184" y="1681"/>
                  </a:lnTo>
                  <a:lnTo>
                    <a:pt x="5280" y="1724"/>
                  </a:lnTo>
                  <a:lnTo>
                    <a:pt x="5385" y="1758"/>
                  </a:lnTo>
                  <a:lnTo>
                    <a:pt x="5500" y="1782"/>
                  </a:lnTo>
                  <a:lnTo>
                    <a:pt x="5623" y="1797"/>
                  </a:lnTo>
                  <a:lnTo>
                    <a:pt x="5758" y="1799"/>
                  </a:lnTo>
                  <a:lnTo>
                    <a:pt x="5570" y="2002"/>
                  </a:lnTo>
                  <a:lnTo>
                    <a:pt x="5400" y="2200"/>
                  </a:lnTo>
                  <a:lnTo>
                    <a:pt x="5247" y="2395"/>
                  </a:lnTo>
                  <a:lnTo>
                    <a:pt x="5111" y="2587"/>
                  </a:lnTo>
                  <a:lnTo>
                    <a:pt x="4991" y="2774"/>
                  </a:lnTo>
                  <a:lnTo>
                    <a:pt x="4887" y="2960"/>
                  </a:lnTo>
                  <a:lnTo>
                    <a:pt x="4797" y="3142"/>
                  </a:lnTo>
                  <a:lnTo>
                    <a:pt x="4721" y="3321"/>
                  </a:lnTo>
                  <a:lnTo>
                    <a:pt x="4659" y="3498"/>
                  </a:lnTo>
                  <a:lnTo>
                    <a:pt x="4610" y="3672"/>
                  </a:lnTo>
                  <a:lnTo>
                    <a:pt x="4574" y="3844"/>
                  </a:lnTo>
                  <a:lnTo>
                    <a:pt x="4550" y="4014"/>
                  </a:lnTo>
                  <a:lnTo>
                    <a:pt x="4536" y="4182"/>
                  </a:lnTo>
                  <a:lnTo>
                    <a:pt x="4533" y="4348"/>
                  </a:lnTo>
                  <a:lnTo>
                    <a:pt x="4542" y="4513"/>
                  </a:lnTo>
                  <a:lnTo>
                    <a:pt x="4559" y="4676"/>
                  </a:lnTo>
                  <a:lnTo>
                    <a:pt x="4584" y="4838"/>
                  </a:lnTo>
                  <a:lnTo>
                    <a:pt x="4619" y="4999"/>
                  </a:lnTo>
                  <a:lnTo>
                    <a:pt x="4662" y="5159"/>
                  </a:lnTo>
                  <a:lnTo>
                    <a:pt x="4711" y="5318"/>
                  </a:lnTo>
                  <a:lnTo>
                    <a:pt x="4767" y="5477"/>
                  </a:lnTo>
                  <a:lnTo>
                    <a:pt x="4830" y="5635"/>
                  </a:lnTo>
                  <a:lnTo>
                    <a:pt x="4898" y="5794"/>
                  </a:lnTo>
                  <a:lnTo>
                    <a:pt x="4971" y="5952"/>
                  </a:lnTo>
                  <a:lnTo>
                    <a:pt x="5047" y="6110"/>
                  </a:lnTo>
                  <a:lnTo>
                    <a:pt x="5128" y="6269"/>
                  </a:lnTo>
                  <a:lnTo>
                    <a:pt x="5212" y="6429"/>
                  </a:lnTo>
                  <a:lnTo>
                    <a:pt x="5298" y="6589"/>
                  </a:lnTo>
                  <a:lnTo>
                    <a:pt x="5476" y="6911"/>
                  </a:lnTo>
                  <a:lnTo>
                    <a:pt x="5657" y="7239"/>
                  </a:lnTo>
                  <a:lnTo>
                    <a:pt x="6890" y="7262"/>
                  </a:lnTo>
                  <a:lnTo>
                    <a:pt x="6823" y="7029"/>
                  </a:lnTo>
                  <a:lnTo>
                    <a:pt x="6763" y="6801"/>
                  </a:lnTo>
                  <a:lnTo>
                    <a:pt x="6709" y="6580"/>
                  </a:lnTo>
                  <a:lnTo>
                    <a:pt x="6663" y="6365"/>
                  </a:lnTo>
                  <a:lnTo>
                    <a:pt x="6624" y="6157"/>
                  </a:lnTo>
                  <a:lnTo>
                    <a:pt x="6591" y="5955"/>
                  </a:lnTo>
                  <a:lnTo>
                    <a:pt x="6566" y="5760"/>
                  </a:lnTo>
                  <a:lnTo>
                    <a:pt x="6547" y="5571"/>
                  </a:lnTo>
                  <a:lnTo>
                    <a:pt x="6536" y="5390"/>
                  </a:lnTo>
                  <a:lnTo>
                    <a:pt x="6532" y="5216"/>
                  </a:lnTo>
                  <a:lnTo>
                    <a:pt x="6534" y="5049"/>
                  </a:lnTo>
                  <a:lnTo>
                    <a:pt x="6542" y="4888"/>
                  </a:lnTo>
                  <a:lnTo>
                    <a:pt x="6559" y="4735"/>
                  </a:lnTo>
                  <a:lnTo>
                    <a:pt x="6580" y="4589"/>
                  </a:lnTo>
                  <a:lnTo>
                    <a:pt x="6610" y="4451"/>
                  </a:lnTo>
                  <a:lnTo>
                    <a:pt x="6644" y="4321"/>
                  </a:lnTo>
                  <a:lnTo>
                    <a:pt x="6687" y="4197"/>
                  </a:lnTo>
                  <a:lnTo>
                    <a:pt x="6735" y="4082"/>
                  </a:lnTo>
                  <a:lnTo>
                    <a:pt x="6790" y="3974"/>
                  </a:lnTo>
                  <a:lnTo>
                    <a:pt x="6852" y="3875"/>
                  </a:lnTo>
                  <a:lnTo>
                    <a:pt x="6920" y="3782"/>
                  </a:lnTo>
                  <a:lnTo>
                    <a:pt x="6995" y="3698"/>
                  </a:lnTo>
                  <a:lnTo>
                    <a:pt x="7074" y="3623"/>
                  </a:lnTo>
                  <a:lnTo>
                    <a:pt x="7162" y="3555"/>
                  </a:lnTo>
                  <a:lnTo>
                    <a:pt x="7255" y="3496"/>
                  </a:lnTo>
                  <a:lnTo>
                    <a:pt x="7354" y="3445"/>
                  </a:lnTo>
                  <a:lnTo>
                    <a:pt x="7459" y="3403"/>
                  </a:lnTo>
                  <a:lnTo>
                    <a:pt x="7572" y="3369"/>
                  </a:lnTo>
                  <a:lnTo>
                    <a:pt x="7689" y="3344"/>
                  </a:lnTo>
                  <a:lnTo>
                    <a:pt x="7813" y="3328"/>
                  </a:lnTo>
                  <a:lnTo>
                    <a:pt x="7943" y="3320"/>
                  </a:lnTo>
                  <a:lnTo>
                    <a:pt x="8079" y="3321"/>
                  </a:lnTo>
                  <a:lnTo>
                    <a:pt x="8242" y="3324"/>
                  </a:lnTo>
                  <a:lnTo>
                    <a:pt x="8401" y="3336"/>
                  </a:lnTo>
                  <a:lnTo>
                    <a:pt x="8558" y="3358"/>
                  </a:lnTo>
                  <a:lnTo>
                    <a:pt x="8712" y="3390"/>
                  </a:lnTo>
                  <a:lnTo>
                    <a:pt x="8865" y="3429"/>
                  </a:lnTo>
                  <a:lnTo>
                    <a:pt x="9015" y="3474"/>
                  </a:lnTo>
                  <a:lnTo>
                    <a:pt x="9163" y="3525"/>
                  </a:lnTo>
                  <a:lnTo>
                    <a:pt x="9311" y="3579"/>
                  </a:lnTo>
                  <a:lnTo>
                    <a:pt x="9458" y="3637"/>
                  </a:lnTo>
                  <a:lnTo>
                    <a:pt x="9605" y="3697"/>
                  </a:lnTo>
                  <a:lnTo>
                    <a:pt x="9752" y="3758"/>
                  </a:lnTo>
                  <a:lnTo>
                    <a:pt x="9899" y="3820"/>
                  </a:lnTo>
                  <a:lnTo>
                    <a:pt x="10047" y="3880"/>
                  </a:lnTo>
                  <a:lnTo>
                    <a:pt x="10196" y="3937"/>
                  </a:lnTo>
                  <a:lnTo>
                    <a:pt x="10346" y="3991"/>
                  </a:lnTo>
                  <a:lnTo>
                    <a:pt x="10500" y="4041"/>
                  </a:lnTo>
                  <a:lnTo>
                    <a:pt x="10655" y="4085"/>
                  </a:lnTo>
                  <a:lnTo>
                    <a:pt x="10812" y="4123"/>
                  </a:lnTo>
                  <a:lnTo>
                    <a:pt x="10972" y="4153"/>
                  </a:lnTo>
                  <a:lnTo>
                    <a:pt x="11137" y="4174"/>
                  </a:lnTo>
                  <a:lnTo>
                    <a:pt x="11304" y="4185"/>
                  </a:lnTo>
                  <a:lnTo>
                    <a:pt x="11476" y="4186"/>
                  </a:lnTo>
                  <a:lnTo>
                    <a:pt x="11653" y="4174"/>
                  </a:lnTo>
                  <a:lnTo>
                    <a:pt x="11833" y="4149"/>
                  </a:lnTo>
                  <a:lnTo>
                    <a:pt x="12019" y="4109"/>
                  </a:lnTo>
                  <a:lnTo>
                    <a:pt x="12211" y="4055"/>
                  </a:lnTo>
                  <a:lnTo>
                    <a:pt x="12409" y="3984"/>
                  </a:lnTo>
                  <a:lnTo>
                    <a:pt x="12614" y="3895"/>
                  </a:lnTo>
                  <a:lnTo>
                    <a:pt x="12825" y="3788"/>
                  </a:lnTo>
                  <a:lnTo>
                    <a:pt x="13042" y="3661"/>
                  </a:lnTo>
                  <a:lnTo>
                    <a:pt x="13268" y="3513"/>
                  </a:lnTo>
                  <a:lnTo>
                    <a:pt x="13501" y="3344"/>
                  </a:lnTo>
                  <a:lnTo>
                    <a:pt x="13597" y="3292"/>
                  </a:lnTo>
                  <a:lnTo>
                    <a:pt x="13693" y="3246"/>
                  </a:lnTo>
                  <a:lnTo>
                    <a:pt x="13788" y="3207"/>
                  </a:lnTo>
                  <a:lnTo>
                    <a:pt x="13883" y="3173"/>
                  </a:lnTo>
                  <a:lnTo>
                    <a:pt x="13978" y="3147"/>
                  </a:lnTo>
                  <a:lnTo>
                    <a:pt x="14071" y="3125"/>
                  </a:lnTo>
                  <a:lnTo>
                    <a:pt x="14165" y="3110"/>
                  </a:lnTo>
                  <a:lnTo>
                    <a:pt x="14258" y="3101"/>
                  </a:lnTo>
                  <a:lnTo>
                    <a:pt x="14350" y="3097"/>
                  </a:lnTo>
                  <a:lnTo>
                    <a:pt x="14442" y="3098"/>
                  </a:lnTo>
                  <a:lnTo>
                    <a:pt x="14532" y="3104"/>
                  </a:lnTo>
                  <a:lnTo>
                    <a:pt x="14623" y="3116"/>
                  </a:lnTo>
                  <a:lnTo>
                    <a:pt x="14713" y="3133"/>
                  </a:lnTo>
                  <a:lnTo>
                    <a:pt x="14803" y="3154"/>
                  </a:lnTo>
                  <a:lnTo>
                    <a:pt x="14892" y="3181"/>
                  </a:lnTo>
                  <a:lnTo>
                    <a:pt x="14981" y="3211"/>
                  </a:lnTo>
                  <a:lnTo>
                    <a:pt x="15069" y="3247"/>
                  </a:lnTo>
                  <a:lnTo>
                    <a:pt x="15156" y="3287"/>
                  </a:lnTo>
                  <a:lnTo>
                    <a:pt x="15243" y="3332"/>
                  </a:lnTo>
                  <a:lnTo>
                    <a:pt x="15330" y="3380"/>
                  </a:lnTo>
                  <a:lnTo>
                    <a:pt x="15416" y="3432"/>
                  </a:lnTo>
                  <a:lnTo>
                    <a:pt x="15502" y="3489"/>
                  </a:lnTo>
                  <a:lnTo>
                    <a:pt x="15586" y="3549"/>
                  </a:lnTo>
                  <a:lnTo>
                    <a:pt x="15670" y="3612"/>
                  </a:lnTo>
                  <a:lnTo>
                    <a:pt x="15754" y="3680"/>
                  </a:lnTo>
                  <a:lnTo>
                    <a:pt x="15838" y="3750"/>
                  </a:lnTo>
                  <a:lnTo>
                    <a:pt x="15920" y="3825"/>
                  </a:lnTo>
                  <a:lnTo>
                    <a:pt x="16003" y="3902"/>
                  </a:lnTo>
                  <a:lnTo>
                    <a:pt x="16085" y="3982"/>
                  </a:lnTo>
                  <a:lnTo>
                    <a:pt x="16165" y="4066"/>
                  </a:lnTo>
                  <a:lnTo>
                    <a:pt x="16246" y="4151"/>
                  </a:lnTo>
                  <a:lnTo>
                    <a:pt x="16327" y="4240"/>
                  </a:lnTo>
                  <a:lnTo>
                    <a:pt x="16237" y="4236"/>
                  </a:lnTo>
                  <a:lnTo>
                    <a:pt x="16149" y="4234"/>
                  </a:lnTo>
                  <a:lnTo>
                    <a:pt x="16061" y="4234"/>
                  </a:lnTo>
                  <a:lnTo>
                    <a:pt x="15974" y="4237"/>
                  </a:lnTo>
                  <a:lnTo>
                    <a:pt x="15888" y="4241"/>
                  </a:lnTo>
                  <a:lnTo>
                    <a:pt x="15802" y="4248"/>
                  </a:lnTo>
                  <a:lnTo>
                    <a:pt x="15717" y="4257"/>
                  </a:lnTo>
                  <a:lnTo>
                    <a:pt x="15633" y="4269"/>
                  </a:lnTo>
                  <a:lnTo>
                    <a:pt x="15551" y="4283"/>
                  </a:lnTo>
                  <a:lnTo>
                    <a:pt x="15468" y="4299"/>
                  </a:lnTo>
                  <a:lnTo>
                    <a:pt x="15387" y="4318"/>
                  </a:lnTo>
                  <a:lnTo>
                    <a:pt x="15307" y="4339"/>
                  </a:lnTo>
                  <a:lnTo>
                    <a:pt x="15227" y="4363"/>
                  </a:lnTo>
                  <a:lnTo>
                    <a:pt x="15148" y="4389"/>
                  </a:lnTo>
                  <a:lnTo>
                    <a:pt x="15071" y="4419"/>
                  </a:lnTo>
                  <a:lnTo>
                    <a:pt x="14994" y="4450"/>
                  </a:lnTo>
                  <a:lnTo>
                    <a:pt x="14917" y="4486"/>
                  </a:lnTo>
                  <a:lnTo>
                    <a:pt x="14843" y="4523"/>
                  </a:lnTo>
                  <a:lnTo>
                    <a:pt x="14769" y="4564"/>
                  </a:lnTo>
                  <a:lnTo>
                    <a:pt x="14696" y="4608"/>
                  </a:lnTo>
                  <a:lnTo>
                    <a:pt x="14624" y="4654"/>
                  </a:lnTo>
                  <a:lnTo>
                    <a:pt x="14554" y="4704"/>
                  </a:lnTo>
                  <a:lnTo>
                    <a:pt x="14483" y="4756"/>
                  </a:lnTo>
                  <a:lnTo>
                    <a:pt x="14415" y="4812"/>
                  </a:lnTo>
                  <a:lnTo>
                    <a:pt x="14348" y="4870"/>
                  </a:lnTo>
                  <a:lnTo>
                    <a:pt x="14281" y="4932"/>
                  </a:lnTo>
                  <a:lnTo>
                    <a:pt x="14216" y="4997"/>
                  </a:lnTo>
                  <a:lnTo>
                    <a:pt x="14152" y="5067"/>
                  </a:lnTo>
                  <a:lnTo>
                    <a:pt x="14088" y="5138"/>
                  </a:lnTo>
                  <a:lnTo>
                    <a:pt x="14027" y="5214"/>
                  </a:lnTo>
                  <a:lnTo>
                    <a:pt x="13966" y="5293"/>
                  </a:lnTo>
                  <a:lnTo>
                    <a:pt x="13906" y="5375"/>
                  </a:lnTo>
                  <a:lnTo>
                    <a:pt x="13826" y="5469"/>
                  </a:lnTo>
                  <a:lnTo>
                    <a:pt x="13743" y="5558"/>
                  </a:lnTo>
                  <a:lnTo>
                    <a:pt x="13657" y="5645"/>
                  </a:lnTo>
                  <a:lnTo>
                    <a:pt x="13570" y="5726"/>
                  </a:lnTo>
                  <a:lnTo>
                    <a:pt x="13481" y="5805"/>
                  </a:lnTo>
                  <a:lnTo>
                    <a:pt x="13388" y="5879"/>
                  </a:lnTo>
                  <a:lnTo>
                    <a:pt x="13293" y="5949"/>
                  </a:lnTo>
                  <a:lnTo>
                    <a:pt x="13195" y="6014"/>
                  </a:lnTo>
                  <a:lnTo>
                    <a:pt x="13094" y="6075"/>
                  </a:lnTo>
                  <a:lnTo>
                    <a:pt x="12989" y="6130"/>
                  </a:lnTo>
                  <a:lnTo>
                    <a:pt x="12882" y="6180"/>
                  </a:lnTo>
                  <a:lnTo>
                    <a:pt x="12772" y="6225"/>
                  </a:lnTo>
                  <a:lnTo>
                    <a:pt x="12657" y="6265"/>
                  </a:lnTo>
                  <a:lnTo>
                    <a:pt x="12539" y="6298"/>
                  </a:lnTo>
                  <a:lnTo>
                    <a:pt x="12417" y="6325"/>
                  </a:lnTo>
                  <a:lnTo>
                    <a:pt x="12292" y="6347"/>
                  </a:lnTo>
                  <a:lnTo>
                    <a:pt x="12163" y="6361"/>
                  </a:lnTo>
                  <a:lnTo>
                    <a:pt x="12029" y="6369"/>
                  </a:lnTo>
                  <a:lnTo>
                    <a:pt x="11892" y="6370"/>
                  </a:lnTo>
                  <a:lnTo>
                    <a:pt x="11749" y="6364"/>
                  </a:lnTo>
                  <a:lnTo>
                    <a:pt x="11601" y="6351"/>
                  </a:lnTo>
                  <a:lnTo>
                    <a:pt x="11450" y="6331"/>
                  </a:lnTo>
                  <a:lnTo>
                    <a:pt x="11294" y="6302"/>
                  </a:lnTo>
                  <a:lnTo>
                    <a:pt x="11133" y="6266"/>
                  </a:lnTo>
                  <a:lnTo>
                    <a:pt x="10966" y="6221"/>
                  </a:lnTo>
                  <a:lnTo>
                    <a:pt x="10796" y="6168"/>
                  </a:lnTo>
                  <a:lnTo>
                    <a:pt x="10618" y="6107"/>
                  </a:lnTo>
                  <a:lnTo>
                    <a:pt x="10436" y="6038"/>
                  </a:lnTo>
                  <a:lnTo>
                    <a:pt x="10248" y="5958"/>
                  </a:lnTo>
                  <a:lnTo>
                    <a:pt x="10055" y="5870"/>
                  </a:lnTo>
                  <a:lnTo>
                    <a:pt x="9856" y="5773"/>
                  </a:lnTo>
                  <a:lnTo>
                    <a:pt x="9651" y="5666"/>
                  </a:lnTo>
                  <a:lnTo>
                    <a:pt x="9520" y="5600"/>
                  </a:lnTo>
                  <a:lnTo>
                    <a:pt x="9393" y="5540"/>
                  </a:lnTo>
                  <a:lnTo>
                    <a:pt x="9268" y="5487"/>
                  </a:lnTo>
                  <a:lnTo>
                    <a:pt x="9145" y="5441"/>
                  </a:lnTo>
                  <a:lnTo>
                    <a:pt x="9027" y="5401"/>
                  </a:lnTo>
                  <a:lnTo>
                    <a:pt x="8910" y="5367"/>
                  </a:lnTo>
                  <a:lnTo>
                    <a:pt x="8796" y="5340"/>
                  </a:lnTo>
                  <a:lnTo>
                    <a:pt x="8686" y="5319"/>
                  </a:lnTo>
                  <a:lnTo>
                    <a:pt x="8579" y="5306"/>
                  </a:lnTo>
                  <a:lnTo>
                    <a:pt x="8473" y="5299"/>
                  </a:lnTo>
                  <a:lnTo>
                    <a:pt x="8371" y="5298"/>
                  </a:lnTo>
                  <a:lnTo>
                    <a:pt x="8273" y="5304"/>
                  </a:lnTo>
                  <a:lnTo>
                    <a:pt x="8177" y="5316"/>
                  </a:lnTo>
                  <a:lnTo>
                    <a:pt x="8085" y="5336"/>
                  </a:lnTo>
                  <a:lnTo>
                    <a:pt x="7995" y="5363"/>
                  </a:lnTo>
                  <a:lnTo>
                    <a:pt x="7910" y="5397"/>
                  </a:lnTo>
                  <a:lnTo>
                    <a:pt x="7827" y="5436"/>
                  </a:lnTo>
                  <a:lnTo>
                    <a:pt x="7747" y="5484"/>
                  </a:lnTo>
                  <a:lnTo>
                    <a:pt x="7671" y="5538"/>
                  </a:lnTo>
                  <a:lnTo>
                    <a:pt x="7598" y="5601"/>
                  </a:lnTo>
                  <a:lnTo>
                    <a:pt x="7528" y="5669"/>
                  </a:lnTo>
                  <a:lnTo>
                    <a:pt x="7462" y="5746"/>
                  </a:lnTo>
                  <a:lnTo>
                    <a:pt x="7399" y="5828"/>
                  </a:lnTo>
                  <a:lnTo>
                    <a:pt x="7340" y="5919"/>
                  </a:lnTo>
                  <a:lnTo>
                    <a:pt x="7284" y="6017"/>
                  </a:lnTo>
                  <a:lnTo>
                    <a:pt x="7232" y="6122"/>
                  </a:lnTo>
                  <a:lnTo>
                    <a:pt x="7183" y="6235"/>
                  </a:lnTo>
                  <a:lnTo>
                    <a:pt x="7138" y="6355"/>
                  </a:lnTo>
                  <a:lnTo>
                    <a:pt x="7097" y="6483"/>
                  </a:lnTo>
                  <a:lnTo>
                    <a:pt x="7059" y="6618"/>
                  </a:lnTo>
                  <a:lnTo>
                    <a:pt x="7024" y="6761"/>
                  </a:lnTo>
                  <a:lnTo>
                    <a:pt x="6995" y="6911"/>
                  </a:lnTo>
                  <a:lnTo>
                    <a:pt x="7054" y="6808"/>
                  </a:lnTo>
                  <a:lnTo>
                    <a:pt x="7115" y="6709"/>
                  </a:lnTo>
                  <a:lnTo>
                    <a:pt x="7178" y="6614"/>
                  </a:lnTo>
                  <a:lnTo>
                    <a:pt x="7243" y="6523"/>
                  </a:lnTo>
                  <a:lnTo>
                    <a:pt x="7309" y="6438"/>
                  </a:lnTo>
                  <a:lnTo>
                    <a:pt x="7377" y="6356"/>
                  </a:lnTo>
                  <a:lnTo>
                    <a:pt x="7446" y="6279"/>
                  </a:lnTo>
                  <a:lnTo>
                    <a:pt x="7518" y="6207"/>
                  </a:lnTo>
                  <a:lnTo>
                    <a:pt x="7590" y="6139"/>
                  </a:lnTo>
                  <a:lnTo>
                    <a:pt x="7665" y="6076"/>
                  </a:lnTo>
                  <a:lnTo>
                    <a:pt x="7741" y="6017"/>
                  </a:lnTo>
                  <a:lnTo>
                    <a:pt x="7819" y="5964"/>
                  </a:lnTo>
                  <a:lnTo>
                    <a:pt x="7898" y="5915"/>
                  </a:lnTo>
                  <a:lnTo>
                    <a:pt x="7980" y="5871"/>
                  </a:lnTo>
                  <a:lnTo>
                    <a:pt x="8064" y="5832"/>
                  </a:lnTo>
                  <a:lnTo>
                    <a:pt x="8149" y="5799"/>
                  </a:lnTo>
                  <a:lnTo>
                    <a:pt x="8235" y="5770"/>
                  </a:lnTo>
                  <a:lnTo>
                    <a:pt x="8324" y="5747"/>
                  </a:lnTo>
                  <a:lnTo>
                    <a:pt x="8415" y="5727"/>
                  </a:lnTo>
                  <a:lnTo>
                    <a:pt x="8508" y="5714"/>
                  </a:lnTo>
                  <a:lnTo>
                    <a:pt x="8602" y="5706"/>
                  </a:lnTo>
                  <a:lnTo>
                    <a:pt x="8699" y="5704"/>
                  </a:lnTo>
                  <a:lnTo>
                    <a:pt x="8797" y="5706"/>
                  </a:lnTo>
                  <a:lnTo>
                    <a:pt x="8897" y="5714"/>
                  </a:lnTo>
                  <a:lnTo>
                    <a:pt x="8999" y="5727"/>
                  </a:lnTo>
                  <a:lnTo>
                    <a:pt x="9104" y="5747"/>
                  </a:lnTo>
                  <a:lnTo>
                    <a:pt x="9210" y="5771"/>
                  </a:lnTo>
                  <a:lnTo>
                    <a:pt x="9318" y="5802"/>
                  </a:lnTo>
                  <a:lnTo>
                    <a:pt x="9428" y="5838"/>
                  </a:lnTo>
                  <a:lnTo>
                    <a:pt x="9541" y="5879"/>
                  </a:lnTo>
                  <a:lnTo>
                    <a:pt x="9655" y="5926"/>
                  </a:lnTo>
                  <a:lnTo>
                    <a:pt x="9771" y="5979"/>
                  </a:lnTo>
                  <a:lnTo>
                    <a:pt x="9834" y="6018"/>
                  </a:lnTo>
                  <a:lnTo>
                    <a:pt x="9897" y="6055"/>
                  </a:lnTo>
                  <a:lnTo>
                    <a:pt x="9960" y="6091"/>
                  </a:lnTo>
                  <a:lnTo>
                    <a:pt x="10024" y="6125"/>
                  </a:lnTo>
                  <a:lnTo>
                    <a:pt x="10088" y="6159"/>
                  </a:lnTo>
                  <a:lnTo>
                    <a:pt x="10153" y="6191"/>
                  </a:lnTo>
                  <a:lnTo>
                    <a:pt x="10219" y="6221"/>
                  </a:lnTo>
                  <a:lnTo>
                    <a:pt x="10284" y="6251"/>
                  </a:lnTo>
                  <a:lnTo>
                    <a:pt x="10350" y="6278"/>
                  </a:lnTo>
                  <a:lnTo>
                    <a:pt x="10418" y="6305"/>
                  </a:lnTo>
                  <a:lnTo>
                    <a:pt x="10484" y="6331"/>
                  </a:lnTo>
                  <a:lnTo>
                    <a:pt x="10553" y="6354"/>
                  </a:lnTo>
                  <a:lnTo>
                    <a:pt x="10621" y="6376"/>
                  </a:lnTo>
                  <a:lnTo>
                    <a:pt x="10690" y="6398"/>
                  </a:lnTo>
                  <a:lnTo>
                    <a:pt x="10759" y="6417"/>
                  </a:lnTo>
                  <a:lnTo>
                    <a:pt x="10829" y="6437"/>
                  </a:lnTo>
                  <a:lnTo>
                    <a:pt x="10899" y="6453"/>
                  </a:lnTo>
                  <a:lnTo>
                    <a:pt x="10970" y="6469"/>
                  </a:lnTo>
                  <a:lnTo>
                    <a:pt x="11042" y="6483"/>
                  </a:lnTo>
                  <a:lnTo>
                    <a:pt x="11113" y="6496"/>
                  </a:lnTo>
                  <a:lnTo>
                    <a:pt x="11186" y="6507"/>
                  </a:lnTo>
                  <a:lnTo>
                    <a:pt x="11259" y="6517"/>
                  </a:lnTo>
                  <a:lnTo>
                    <a:pt x="11333" y="6525"/>
                  </a:lnTo>
                  <a:lnTo>
                    <a:pt x="11407" y="6533"/>
                  </a:lnTo>
                  <a:lnTo>
                    <a:pt x="11482" y="6538"/>
                  </a:lnTo>
                  <a:lnTo>
                    <a:pt x="11557" y="6543"/>
                  </a:lnTo>
                  <a:lnTo>
                    <a:pt x="11633" y="6545"/>
                  </a:lnTo>
                  <a:lnTo>
                    <a:pt x="11710" y="6546"/>
                  </a:lnTo>
                  <a:lnTo>
                    <a:pt x="11786" y="6546"/>
                  </a:lnTo>
                  <a:lnTo>
                    <a:pt x="11864" y="6544"/>
                  </a:lnTo>
                  <a:lnTo>
                    <a:pt x="11942" y="6541"/>
                  </a:lnTo>
                  <a:lnTo>
                    <a:pt x="12020" y="6536"/>
                  </a:lnTo>
                  <a:lnTo>
                    <a:pt x="11916" y="6574"/>
                  </a:lnTo>
                  <a:lnTo>
                    <a:pt x="11811" y="6606"/>
                  </a:lnTo>
                  <a:lnTo>
                    <a:pt x="11705" y="6633"/>
                  </a:lnTo>
                  <a:lnTo>
                    <a:pt x="11597" y="6652"/>
                  </a:lnTo>
                  <a:lnTo>
                    <a:pt x="11491" y="6666"/>
                  </a:lnTo>
                  <a:lnTo>
                    <a:pt x="11384" y="6677"/>
                  </a:lnTo>
                  <a:lnTo>
                    <a:pt x="11277" y="6681"/>
                  </a:lnTo>
                  <a:lnTo>
                    <a:pt x="11171" y="6681"/>
                  </a:lnTo>
                  <a:lnTo>
                    <a:pt x="11063" y="6677"/>
                  </a:lnTo>
                  <a:lnTo>
                    <a:pt x="10957" y="6668"/>
                  </a:lnTo>
                  <a:lnTo>
                    <a:pt x="10852" y="6656"/>
                  </a:lnTo>
                  <a:lnTo>
                    <a:pt x="10747" y="6641"/>
                  </a:lnTo>
                  <a:lnTo>
                    <a:pt x="10643" y="6623"/>
                  </a:lnTo>
                  <a:lnTo>
                    <a:pt x="10539" y="6603"/>
                  </a:lnTo>
                  <a:lnTo>
                    <a:pt x="10438" y="6581"/>
                  </a:lnTo>
                  <a:lnTo>
                    <a:pt x="10337" y="6556"/>
                  </a:lnTo>
                  <a:lnTo>
                    <a:pt x="10238" y="6530"/>
                  </a:lnTo>
                  <a:lnTo>
                    <a:pt x="10141" y="6502"/>
                  </a:lnTo>
                  <a:lnTo>
                    <a:pt x="10045" y="6474"/>
                  </a:lnTo>
                  <a:lnTo>
                    <a:pt x="9951" y="6445"/>
                  </a:lnTo>
                  <a:lnTo>
                    <a:pt x="9770" y="6387"/>
                  </a:lnTo>
                  <a:lnTo>
                    <a:pt x="9599" y="6331"/>
                  </a:lnTo>
                  <a:lnTo>
                    <a:pt x="9517" y="6304"/>
                  </a:lnTo>
                  <a:lnTo>
                    <a:pt x="9438" y="6278"/>
                  </a:lnTo>
                  <a:lnTo>
                    <a:pt x="9363" y="6255"/>
                  </a:lnTo>
                  <a:lnTo>
                    <a:pt x="9289" y="6233"/>
                  </a:lnTo>
                  <a:lnTo>
                    <a:pt x="9220" y="6213"/>
                  </a:lnTo>
                  <a:lnTo>
                    <a:pt x="9155" y="6197"/>
                  </a:lnTo>
                  <a:lnTo>
                    <a:pt x="9092" y="6184"/>
                  </a:lnTo>
                  <a:lnTo>
                    <a:pt x="9033" y="6173"/>
                  </a:lnTo>
                  <a:lnTo>
                    <a:pt x="8970" y="6161"/>
                  </a:lnTo>
                  <a:lnTo>
                    <a:pt x="8906" y="6152"/>
                  </a:lnTo>
                  <a:lnTo>
                    <a:pt x="8842" y="6146"/>
                  </a:lnTo>
                  <a:lnTo>
                    <a:pt x="8778" y="6141"/>
                  </a:lnTo>
                  <a:lnTo>
                    <a:pt x="8712" y="6140"/>
                  </a:lnTo>
                  <a:lnTo>
                    <a:pt x="8647" y="6141"/>
                  </a:lnTo>
                  <a:lnTo>
                    <a:pt x="8582" y="6145"/>
                  </a:lnTo>
                  <a:lnTo>
                    <a:pt x="8516" y="6151"/>
                  </a:lnTo>
                  <a:lnTo>
                    <a:pt x="8452" y="6160"/>
                  </a:lnTo>
                  <a:lnTo>
                    <a:pt x="8387" y="6172"/>
                  </a:lnTo>
                  <a:lnTo>
                    <a:pt x="8322" y="6188"/>
                  </a:lnTo>
                  <a:lnTo>
                    <a:pt x="8258" y="6205"/>
                  </a:lnTo>
                  <a:lnTo>
                    <a:pt x="8195" y="6225"/>
                  </a:lnTo>
                  <a:lnTo>
                    <a:pt x="8132" y="6249"/>
                  </a:lnTo>
                  <a:lnTo>
                    <a:pt x="8070" y="6275"/>
                  </a:lnTo>
                  <a:lnTo>
                    <a:pt x="8009" y="6305"/>
                  </a:lnTo>
                  <a:lnTo>
                    <a:pt x="7949" y="6338"/>
                  </a:lnTo>
                  <a:lnTo>
                    <a:pt x="7890" y="6373"/>
                  </a:lnTo>
                  <a:lnTo>
                    <a:pt x="7833" y="6412"/>
                  </a:lnTo>
                  <a:lnTo>
                    <a:pt x="7777" y="6454"/>
                  </a:lnTo>
                  <a:lnTo>
                    <a:pt x="7723" y="6500"/>
                  </a:lnTo>
                  <a:lnTo>
                    <a:pt x="7670" y="6548"/>
                  </a:lnTo>
                  <a:lnTo>
                    <a:pt x="7618" y="6599"/>
                  </a:lnTo>
                  <a:lnTo>
                    <a:pt x="7569" y="6654"/>
                  </a:lnTo>
                  <a:lnTo>
                    <a:pt x="7522" y="6712"/>
                  </a:lnTo>
                  <a:lnTo>
                    <a:pt x="7476" y="6774"/>
                  </a:lnTo>
                  <a:lnTo>
                    <a:pt x="7433" y="6839"/>
                  </a:lnTo>
                  <a:lnTo>
                    <a:pt x="7392" y="6907"/>
                  </a:lnTo>
                  <a:lnTo>
                    <a:pt x="7353" y="6979"/>
                  </a:lnTo>
                  <a:lnTo>
                    <a:pt x="7317" y="7054"/>
                  </a:lnTo>
                  <a:lnTo>
                    <a:pt x="7284" y="7133"/>
                  </a:lnTo>
                  <a:lnTo>
                    <a:pt x="7253" y="7215"/>
                  </a:lnTo>
                  <a:lnTo>
                    <a:pt x="7270" y="7406"/>
                  </a:lnTo>
                  <a:lnTo>
                    <a:pt x="7610" y="7400"/>
                  </a:lnTo>
                  <a:lnTo>
                    <a:pt x="7586" y="7858"/>
                  </a:lnTo>
                  <a:lnTo>
                    <a:pt x="7534" y="7930"/>
                  </a:lnTo>
                  <a:lnTo>
                    <a:pt x="7242" y="8039"/>
                  </a:lnTo>
                  <a:lnTo>
                    <a:pt x="7241" y="8034"/>
                  </a:lnTo>
                  <a:lnTo>
                    <a:pt x="7241" y="8031"/>
                  </a:lnTo>
                  <a:lnTo>
                    <a:pt x="7240" y="8031"/>
                  </a:lnTo>
                  <a:lnTo>
                    <a:pt x="7240" y="8033"/>
                  </a:lnTo>
                  <a:lnTo>
                    <a:pt x="7240" y="8045"/>
                  </a:lnTo>
                  <a:lnTo>
                    <a:pt x="7241" y="8066"/>
                  </a:lnTo>
                  <a:lnTo>
                    <a:pt x="7243" y="8129"/>
                  </a:lnTo>
                  <a:lnTo>
                    <a:pt x="7247" y="8214"/>
                  </a:lnTo>
                  <a:lnTo>
                    <a:pt x="7252" y="8311"/>
                  </a:lnTo>
                  <a:lnTo>
                    <a:pt x="7257" y="8412"/>
                  </a:lnTo>
                  <a:lnTo>
                    <a:pt x="7262" y="8508"/>
                  </a:lnTo>
                  <a:lnTo>
                    <a:pt x="7266" y="8590"/>
                  </a:lnTo>
                  <a:lnTo>
                    <a:pt x="7377" y="8631"/>
                  </a:lnTo>
                  <a:lnTo>
                    <a:pt x="7484" y="8675"/>
                  </a:lnTo>
                  <a:lnTo>
                    <a:pt x="7588" y="8720"/>
                  </a:lnTo>
                  <a:lnTo>
                    <a:pt x="7689" y="8766"/>
                  </a:lnTo>
                  <a:lnTo>
                    <a:pt x="7788" y="8815"/>
                  </a:lnTo>
                  <a:lnTo>
                    <a:pt x="7884" y="8864"/>
                  </a:lnTo>
                  <a:lnTo>
                    <a:pt x="7977" y="8915"/>
                  </a:lnTo>
                  <a:lnTo>
                    <a:pt x="8067" y="8967"/>
                  </a:lnTo>
                  <a:lnTo>
                    <a:pt x="8155" y="9020"/>
                  </a:lnTo>
                  <a:lnTo>
                    <a:pt x="8239" y="9075"/>
                  </a:lnTo>
                  <a:lnTo>
                    <a:pt x="8320" y="9131"/>
                  </a:lnTo>
                  <a:lnTo>
                    <a:pt x="8399" y="9187"/>
                  </a:lnTo>
                  <a:lnTo>
                    <a:pt x="8475" y="9246"/>
                  </a:lnTo>
                  <a:lnTo>
                    <a:pt x="8548" y="9305"/>
                  </a:lnTo>
                  <a:lnTo>
                    <a:pt x="8618" y="9365"/>
                  </a:lnTo>
                  <a:lnTo>
                    <a:pt x="8686" y="9425"/>
                  </a:lnTo>
                  <a:lnTo>
                    <a:pt x="8750" y="9488"/>
                  </a:lnTo>
                  <a:lnTo>
                    <a:pt x="8811" y="9550"/>
                  </a:lnTo>
                  <a:lnTo>
                    <a:pt x="8871" y="9613"/>
                  </a:lnTo>
                  <a:lnTo>
                    <a:pt x="8926" y="9676"/>
                  </a:lnTo>
                  <a:lnTo>
                    <a:pt x="8979" y="9742"/>
                  </a:lnTo>
                  <a:lnTo>
                    <a:pt x="9030" y="9806"/>
                  </a:lnTo>
                  <a:lnTo>
                    <a:pt x="9077" y="9871"/>
                  </a:lnTo>
                  <a:lnTo>
                    <a:pt x="9121" y="9938"/>
                  </a:lnTo>
                  <a:lnTo>
                    <a:pt x="9163" y="10004"/>
                  </a:lnTo>
                  <a:lnTo>
                    <a:pt x="9202" y="10070"/>
                  </a:lnTo>
                  <a:lnTo>
                    <a:pt x="9237" y="10138"/>
                  </a:lnTo>
                  <a:lnTo>
                    <a:pt x="9271" y="10204"/>
                  </a:lnTo>
                  <a:lnTo>
                    <a:pt x="9301" y="10271"/>
                  </a:lnTo>
                  <a:lnTo>
                    <a:pt x="9328" y="10339"/>
                  </a:lnTo>
                  <a:lnTo>
                    <a:pt x="9353" y="10406"/>
                  </a:lnTo>
                  <a:lnTo>
                    <a:pt x="9374" y="10474"/>
                  </a:lnTo>
                  <a:lnTo>
                    <a:pt x="9274" y="10308"/>
                  </a:lnTo>
                  <a:lnTo>
                    <a:pt x="9165" y="10150"/>
                  </a:lnTo>
                  <a:lnTo>
                    <a:pt x="9047" y="10000"/>
                  </a:lnTo>
                  <a:lnTo>
                    <a:pt x="8921" y="9857"/>
                  </a:lnTo>
                  <a:lnTo>
                    <a:pt x="8787" y="9723"/>
                  </a:lnTo>
                  <a:lnTo>
                    <a:pt x="8645" y="9598"/>
                  </a:lnTo>
                  <a:lnTo>
                    <a:pt x="8497" y="9481"/>
                  </a:lnTo>
                  <a:lnTo>
                    <a:pt x="8343" y="9374"/>
                  </a:lnTo>
                  <a:lnTo>
                    <a:pt x="8182" y="9276"/>
                  </a:lnTo>
                  <a:lnTo>
                    <a:pt x="8017" y="9187"/>
                  </a:lnTo>
                  <a:lnTo>
                    <a:pt x="7847" y="9110"/>
                  </a:lnTo>
                  <a:lnTo>
                    <a:pt x="7673" y="9043"/>
                  </a:lnTo>
                  <a:lnTo>
                    <a:pt x="7494" y="8986"/>
                  </a:lnTo>
                  <a:lnTo>
                    <a:pt x="7313" y="8940"/>
                  </a:lnTo>
                  <a:lnTo>
                    <a:pt x="7129" y="8907"/>
                  </a:lnTo>
                  <a:lnTo>
                    <a:pt x="6943" y="8884"/>
                  </a:lnTo>
                  <a:lnTo>
                    <a:pt x="6755" y="8873"/>
                  </a:lnTo>
                  <a:lnTo>
                    <a:pt x="6566" y="8875"/>
                  </a:lnTo>
                  <a:lnTo>
                    <a:pt x="6376" y="8889"/>
                  </a:lnTo>
                  <a:lnTo>
                    <a:pt x="6186" y="8917"/>
                  </a:lnTo>
                  <a:lnTo>
                    <a:pt x="5997" y="8958"/>
                  </a:lnTo>
                  <a:lnTo>
                    <a:pt x="5808" y="9012"/>
                  </a:lnTo>
                  <a:lnTo>
                    <a:pt x="5620" y="9080"/>
                  </a:lnTo>
                  <a:lnTo>
                    <a:pt x="5435" y="9163"/>
                  </a:lnTo>
                  <a:lnTo>
                    <a:pt x="5251" y="9260"/>
                  </a:lnTo>
                  <a:lnTo>
                    <a:pt x="5072" y="9371"/>
                  </a:lnTo>
                  <a:lnTo>
                    <a:pt x="4895" y="9499"/>
                  </a:lnTo>
                  <a:lnTo>
                    <a:pt x="4721" y="9641"/>
                  </a:lnTo>
                  <a:lnTo>
                    <a:pt x="4553" y="9799"/>
                  </a:lnTo>
                  <a:lnTo>
                    <a:pt x="4389" y="9972"/>
                  </a:lnTo>
                  <a:lnTo>
                    <a:pt x="4231" y="10163"/>
                  </a:lnTo>
                  <a:lnTo>
                    <a:pt x="4079" y="10370"/>
                  </a:lnTo>
                  <a:lnTo>
                    <a:pt x="4034" y="10442"/>
                  </a:lnTo>
                  <a:lnTo>
                    <a:pt x="3991" y="10516"/>
                  </a:lnTo>
                  <a:lnTo>
                    <a:pt x="3950" y="10595"/>
                  </a:lnTo>
                  <a:lnTo>
                    <a:pt x="3912" y="10678"/>
                  </a:lnTo>
                  <a:lnTo>
                    <a:pt x="3876" y="10763"/>
                  </a:lnTo>
                  <a:lnTo>
                    <a:pt x="3842" y="10852"/>
                  </a:lnTo>
                  <a:lnTo>
                    <a:pt x="3811" y="10944"/>
                  </a:lnTo>
                  <a:lnTo>
                    <a:pt x="3784" y="11040"/>
                  </a:lnTo>
                  <a:lnTo>
                    <a:pt x="3759" y="11138"/>
                  </a:lnTo>
                  <a:lnTo>
                    <a:pt x="3738" y="11238"/>
                  </a:lnTo>
                  <a:lnTo>
                    <a:pt x="3720" y="11342"/>
                  </a:lnTo>
                  <a:lnTo>
                    <a:pt x="3706" y="11448"/>
                  </a:lnTo>
                  <a:lnTo>
                    <a:pt x="3696" y="11557"/>
                  </a:lnTo>
                  <a:lnTo>
                    <a:pt x="3690" y="11668"/>
                  </a:lnTo>
                  <a:lnTo>
                    <a:pt x="3689" y="11780"/>
                  </a:lnTo>
                  <a:lnTo>
                    <a:pt x="3691" y="11895"/>
                  </a:lnTo>
                  <a:lnTo>
                    <a:pt x="3698" y="12012"/>
                  </a:lnTo>
                  <a:lnTo>
                    <a:pt x="3710" y="12131"/>
                  </a:lnTo>
                  <a:lnTo>
                    <a:pt x="3727" y="12251"/>
                  </a:lnTo>
                  <a:lnTo>
                    <a:pt x="3749" y="12373"/>
                  </a:lnTo>
                  <a:lnTo>
                    <a:pt x="3776" y="12496"/>
                  </a:lnTo>
                  <a:lnTo>
                    <a:pt x="3808" y="12620"/>
                  </a:lnTo>
                  <a:lnTo>
                    <a:pt x="3847" y="12746"/>
                  </a:lnTo>
                  <a:lnTo>
                    <a:pt x="3891" y="12872"/>
                  </a:lnTo>
                  <a:lnTo>
                    <a:pt x="3941" y="13000"/>
                  </a:lnTo>
                  <a:lnTo>
                    <a:pt x="3997" y="13128"/>
                  </a:lnTo>
                  <a:lnTo>
                    <a:pt x="4061" y="13257"/>
                  </a:lnTo>
                  <a:lnTo>
                    <a:pt x="4130" y="13386"/>
                  </a:lnTo>
                  <a:lnTo>
                    <a:pt x="4206" y="13515"/>
                  </a:lnTo>
                  <a:lnTo>
                    <a:pt x="4288" y="13646"/>
                  </a:lnTo>
                  <a:lnTo>
                    <a:pt x="4378" y="13776"/>
                  </a:lnTo>
                  <a:lnTo>
                    <a:pt x="4476" y="13906"/>
                  </a:lnTo>
                  <a:lnTo>
                    <a:pt x="4378" y="13831"/>
                  </a:lnTo>
                  <a:lnTo>
                    <a:pt x="4287" y="13755"/>
                  </a:lnTo>
                  <a:lnTo>
                    <a:pt x="4202" y="13680"/>
                  </a:lnTo>
                  <a:lnTo>
                    <a:pt x="4122" y="13603"/>
                  </a:lnTo>
                  <a:lnTo>
                    <a:pt x="4047" y="13526"/>
                  </a:lnTo>
                  <a:lnTo>
                    <a:pt x="3978" y="13448"/>
                  </a:lnTo>
                  <a:lnTo>
                    <a:pt x="3914" y="13368"/>
                  </a:lnTo>
                  <a:lnTo>
                    <a:pt x="3854" y="13290"/>
                  </a:lnTo>
                  <a:lnTo>
                    <a:pt x="3799" y="13210"/>
                  </a:lnTo>
                  <a:lnTo>
                    <a:pt x="3748" y="13129"/>
                  </a:lnTo>
                  <a:lnTo>
                    <a:pt x="3701" y="13048"/>
                  </a:lnTo>
                  <a:lnTo>
                    <a:pt x="3659" y="12966"/>
                  </a:lnTo>
                  <a:lnTo>
                    <a:pt x="3620" y="12883"/>
                  </a:lnTo>
                  <a:lnTo>
                    <a:pt x="3585" y="12801"/>
                  </a:lnTo>
                  <a:lnTo>
                    <a:pt x="3553" y="12717"/>
                  </a:lnTo>
                  <a:lnTo>
                    <a:pt x="3524" y="12632"/>
                  </a:lnTo>
                  <a:lnTo>
                    <a:pt x="3499" y="12548"/>
                  </a:lnTo>
                  <a:lnTo>
                    <a:pt x="3476" y="12462"/>
                  </a:lnTo>
                  <a:lnTo>
                    <a:pt x="3456" y="12376"/>
                  </a:lnTo>
                  <a:lnTo>
                    <a:pt x="3439" y="12289"/>
                  </a:lnTo>
                  <a:lnTo>
                    <a:pt x="3422" y="12202"/>
                  </a:lnTo>
                  <a:lnTo>
                    <a:pt x="3409" y="12114"/>
                  </a:lnTo>
                  <a:lnTo>
                    <a:pt x="3397" y="12025"/>
                  </a:lnTo>
                  <a:lnTo>
                    <a:pt x="3387" y="11936"/>
                  </a:lnTo>
                  <a:lnTo>
                    <a:pt x="3378" y="11846"/>
                  </a:lnTo>
                  <a:lnTo>
                    <a:pt x="3370" y="11756"/>
                  </a:lnTo>
                  <a:lnTo>
                    <a:pt x="3364" y="11665"/>
                  </a:lnTo>
                  <a:lnTo>
                    <a:pt x="3358" y="11573"/>
                  </a:lnTo>
                  <a:lnTo>
                    <a:pt x="3349" y="11388"/>
                  </a:lnTo>
                  <a:lnTo>
                    <a:pt x="3340" y="11200"/>
                  </a:lnTo>
                  <a:lnTo>
                    <a:pt x="3294" y="11510"/>
                  </a:lnTo>
                  <a:lnTo>
                    <a:pt x="3273" y="11807"/>
                  </a:lnTo>
                  <a:lnTo>
                    <a:pt x="3277" y="12090"/>
                  </a:lnTo>
                  <a:lnTo>
                    <a:pt x="3305" y="12363"/>
                  </a:lnTo>
                  <a:lnTo>
                    <a:pt x="3354" y="12621"/>
                  </a:lnTo>
                  <a:lnTo>
                    <a:pt x="3424" y="12867"/>
                  </a:lnTo>
                  <a:lnTo>
                    <a:pt x="3515" y="13099"/>
                  </a:lnTo>
                  <a:lnTo>
                    <a:pt x="3625" y="13318"/>
                  </a:lnTo>
                  <a:lnTo>
                    <a:pt x="3750" y="13523"/>
                  </a:lnTo>
                  <a:lnTo>
                    <a:pt x="3893" y="13714"/>
                  </a:lnTo>
                  <a:lnTo>
                    <a:pt x="4051" y="13892"/>
                  </a:lnTo>
                  <a:lnTo>
                    <a:pt x="4223" y="14056"/>
                  </a:lnTo>
                  <a:lnTo>
                    <a:pt x="4407" y="14205"/>
                  </a:lnTo>
                  <a:lnTo>
                    <a:pt x="4602" y="14340"/>
                  </a:lnTo>
                  <a:lnTo>
                    <a:pt x="4808" y="14460"/>
                  </a:lnTo>
                  <a:lnTo>
                    <a:pt x="5024" y="14567"/>
                  </a:lnTo>
                  <a:lnTo>
                    <a:pt x="5246" y="14657"/>
                  </a:lnTo>
                  <a:lnTo>
                    <a:pt x="5476" y="14733"/>
                  </a:lnTo>
                  <a:lnTo>
                    <a:pt x="5711" y="14793"/>
                  </a:lnTo>
                  <a:lnTo>
                    <a:pt x="5951" y="14839"/>
                  </a:lnTo>
                  <a:lnTo>
                    <a:pt x="6193" y="14869"/>
                  </a:lnTo>
                  <a:lnTo>
                    <a:pt x="6438" y="14882"/>
                  </a:lnTo>
                  <a:lnTo>
                    <a:pt x="6683" y="14881"/>
                  </a:lnTo>
                  <a:lnTo>
                    <a:pt x="6928" y="14863"/>
                  </a:lnTo>
                  <a:lnTo>
                    <a:pt x="7172" y="14829"/>
                  </a:lnTo>
                  <a:lnTo>
                    <a:pt x="7412" y="14778"/>
                  </a:lnTo>
                  <a:lnTo>
                    <a:pt x="7649" y="14712"/>
                  </a:lnTo>
                  <a:lnTo>
                    <a:pt x="7881" y="14628"/>
                  </a:lnTo>
                  <a:lnTo>
                    <a:pt x="8106" y="14528"/>
                  </a:lnTo>
                  <a:lnTo>
                    <a:pt x="8323" y="14410"/>
                  </a:lnTo>
                  <a:lnTo>
                    <a:pt x="8533" y="14276"/>
                  </a:lnTo>
                  <a:lnTo>
                    <a:pt x="8732" y="1412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4"/>
            <p:cNvSpPr/>
            <p:nvPr/>
          </p:nvSpPr>
          <p:spPr>
            <a:xfrm>
              <a:off x="368640" y="609840"/>
              <a:ext cx="167400" cy="173520"/>
            </a:xfrm>
            <a:custGeom>
              <a:avLst/>
              <a:gdLst/>
              <a:ahLst/>
              <a:rect l="l" t="t" r="r" b="b"/>
              <a:pathLst>
                <a:path w="3332" h="3469">
                  <a:moveTo>
                    <a:pt x="3332" y="3469"/>
                  </a:moveTo>
                  <a:lnTo>
                    <a:pt x="2437" y="3469"/>
                  </a:lnTo>
                  <a:lnTo>
                    <a:pt x="1304" y="1847"/>
                  </a:lnTo>
                  <a:lnTo>
                    <a:pt x="1273" y="1848"/>
                  </a:lnTo>
                  <a:lnTo>
                    <a:pt x="1243" y="1849"/>
                  </a:lnTo>
                  <a:lnTo>
                    <a:pt x="1216" y="1850"/>
                  </a:lnTo>
                  <a:lnTo>
                    <a:pt x="1190" y="1850"/>
                  </a:lnTo>
                  <a:lnTo>
                    <a:pt x="1165" y="1851"/>
                  </a:lnTo>
                  <a:lnTo>
                    <a:pt x="1141" y="1851"/>
                  </a:lnTo>
                  <a:lnTo>
                    <a:pt x="1120" y="1851"/>
                  </a:lnTo>
                  <a:lnTo>
                    <a:pt x="1098" y="1851"/>
                  </a:lnTo>
                  <a:lnTo>
                    <a:pt x="1083" y="1851"/>
                  </a:lnTo>
                  <a:lnTo>
                    <a:pt x="1066" y="1851"/>
                  </a:lnTo>
                  <a:lnTo>
                    <a:pt x="1048" y="1851"/>
                  </a:lnTo>
                  <a:lnTo>
                    <a:pt x="1030" y="1851"/>
                  </a:lnTo>
                  <a:lnTo>
                    <a:pt x="1011" y="1850"/>
                  </a:lnTo>
                  <a:lnTo>
                    <a:pt x="992" y="1849"/>
                  </a:lnTo>
                  <a:lnTo>
                    <a:pt x="973" y="1848"/>
                  </a:lnTo>
                  <a:lnTo>
                    <a:pt x="953" y="1847"/>
                  </a:lnTo>
                  <a:lnTo>
                    <a:pt x="953" y="2855"/>
                  </a:lnTo>
                  <a:lnTo>
                    <a:pt x="953" y="2895"/>
                  </a:lnTo>
                  <a:lnTo>
                    <a:pt x="954" y="2933"/>
                  </a:lnTo>
                  <a:lnTo>
                    <a:pt x="955" y="2969"/>
                  </a:lnTo>
                  <a:lnTo>
                    <a:pt x="957" y="3004"/>
                  </a:lnTo>
                  <a:lnTo>
                    <a:pt x="959" y="3035"/>
                  </a:lnTo>
                  <a:lnTo>
                    <a:pt x="962" y="3066"/>
                  </a:lnTo>
                  <a:lnTo>
                    <a:pt x="966" y="3093"/>
                  </a:lnTo>
                  <a:lnTo>
                    <a:pt x="971" y="3120"/>
                  </a:lnTo>
                  <a:lnTo>
                    <a:pt x="975" y="3144"/>
                  </a:lnTo>
                  <a:lnTo>
                    <a:pt x="980" y="3167"/>
                  </a:lnTo>
                  <a:lnTo>
                    <a:pt x="986" y="3188"/>
                  </a:lnTo>
                  <a:lnTo>
                    <a:pt x="992" y="3207"/>
                  </a:lnTo>
                  <a:lnTo>
                    <a:pt x="998" y="3223"/>
                  </a:lnTo>
                  <a:lnTo>
                    <a:pt x="1006" y="3238"/>
                  </a:lnTo>
                  <a:lnTo>
                    <a:pt x="1013" y="3251"/>
                  </a:lnTo>
                  <a:lnTo>
                    <a:pt x="1022" y="3262"/>
                  </a:lnTo>
                  <a:lnTo>
                    <a:pt x="1034" y="3275"/>
                  </a:lnTo>
                  <a:lnTo>
                    <a:pt x="1047" y="3288"/>
                  </a:lnTo>
                  <a:lnTo>
                    <a:pt x="1060" y="3301"/>
                  </a:lnTo>
                  <a:lnTo>
                    <a:pt x="1075" y="3311"/>
                  </a:lnTo>
                  <a:lnTo>
                    <a:pt x="1090" y="3321"/>
                  </a:lnTo>
                  <a:lnTo>
                    <a:pt x="1105" y="3330"/>
                  </a:lnTo>
                  <a:lnTo>
                    <a:pt x="1123" y="3338"/>
                  </a:lnTo>
                  <a:lnTo>
                    <a:pt x="1140" y="3347"/>
                  </a:lnTo>
                  <a:lnTo>
                    <a:pt x="1157" y="3353"/>
                  </a:lnTo>
                  <a:lnTo>
                    <a:pt x="1176" y="3359"/>
                  </a:lnTo>
                  <a:lnTo>
                    <a:pt x="1195" y="3364"/>
                  </a:lnTo>
                  <a:lnTo>
                    <a:pt x="1216" y="3368"/>
                  </a:lnTo>
                  <a:lnTo>
                    <a:pt x="1236" y="3371"/>
                  </a:lnTo>
                  <a:lnTo>
                    <a:pt x="1259" y="3373"/>
                  </a:lnTo>
                  <a:lnTo>
                    <a:pt x="1280" y="3374"/>
                  </a:lnTo>
                  <a:lnTo>
                    <a:pt x="1304" y="3374"/>
                  </a:lnTo>
                  <a:lnTo>
                    <a:pt x="1435" y="3374"/>
                  </a:lnTo>
                  <a:lnTo>
                    <a:pt x="1435" y="3469"/>
                  </a:lnTo>
                  <a:lnTo>
                    <a:pt x="0" y="3469"/>
                  </a:lnTo>
                  <a:lnTo>
                    <a:pt x="0" y="3374"/>
                  </a:lnTo>
                  <a:lnTo>
                    <a:pt x="126" y="3374"/>
                  </a:lnTo>
                  <a:lnTo>
                    <a:pt x="152" y="3374"/>
                  </a:lnTo>
                  <a:lnTo>
                    <a:pt x="177" y="3372"/>
                  </a:lnTo>
                  <a:lnTo>
                    <a:pt x="202" y="3369"/>
                  </a:lnTo>
                  <a:lnTo>
                    <a:pt x="224" y="3366"/>
                  </a:lnTo>
                  <a:lnTo>
                    <a:pt x="247" y="3361"/>
                  </a:lnTo>
                  <a:lnTo>
                    <a:pt x="268" y="3355"/>
                  </a:lnTo>
                  <a:lnTo>
                    <a:pt x="288" y="3347"/>
                  </a:lnTo>
                  <a:lnTo>
                    <a:pt x="308" y="3338"/>
                  </a:lnTo>
                  <a:lnTo>
                    <a:pt x="326" y="3329"/>
                  </a:lnTo>
                  <a:lnTo>
                    <a:pt x="344" y="3318"/>
                  </a:lnTo>
                  <a:lnTo>
                    <a:pt x="361" y="3307"/>
                  </a:lnTo>
                  <a:lnTo>
                    <a:pt x="376" y="3293"/>
                  </a:lnTo>
                  <a:lnTo>
                    <a:pt x="391" y="3280"/>
                  </a:lnTo>
                  <a:lnTo>
                    <a:pt x="405" y="3265"/>
                  </a:lnTo>
                  <a:lnTo>
                    <a:pt x="417" y="3249"/>
                  </a:lnTo>
                  <a:lnTo>
                    <a:pt x="429" y="3231"/>
                  </a:lnTo>
                  <a:lnTo>
                    <a:pt x="435" y="3220"/>
                  </a:lnTo>
                  <a:lnTo>
                    <a:pt x="442" y="3208"/>
                  </a:lnTo>
                  <a:lnTo>
                    <a:pt x="447" y="3193"/>
                  </a:lnTo>
                  <a:lnTo>
                    <a:pt x="452" y="3178"/>
                  </a:lnTo>
                  <a:lnTo>
                    <a:pt x="457" y="3160"/>
                  </a:lnTo>
                  <a:lnTo>
                    <a:pt x="461" y="3140"/>
                  </a:lnTo>
                  <a:lnTo>
                    <a:pt x="465" y="3120"/>
                  </a:lnTo>
                  <a:lnTo>
                    <a:pt x="468" y="3097"/>
                  </a:lnTo>
                  <a:lnTo>
                    <a:pt x="471" y="3073"/>
                  </a:lnTo>
                  <a:lnTo>
                    <a:pt x="474" y="3046"/>
                  </a:lnTo>
                  <a:lnTo>
                    <a:pt x="476" y="3019"/>
                  </a:lnTo>
                  <a:lnTo>
                    <a:pt x="478" y="2989"/>
                  </a:lnTo>
                  <a:lnTo>
                    <a:pt x="480" y="2926"/>
                  </a:lnTo>
                  <a:lnTo>
                    <a:pt x="481" y="2855"/>
                  </a:lnTo>
                  <a:lnTo>
                    <a:pt x="481" y="613"/>
                  </a:lnTo>
                  <a:lnTo>
                    <a:pt x="481" y="573"/>
                  </a:lnTo>
                  <a:lnTo>
                    <a:pt x="480" y="536"/>
                  </a:lnTo>
                  <a:lnTo>
                    <a:pt x="479" y="500"/>
                  </a:lnTo>
                  <a:lnTo>
                    <a:pt x="477" y="465"/>
                  </a:lnTo>
                  <a:lnTo>
                    <a:pt x="474" y="433"/>
                  </a:lnTo>
                  <a:lnTo>
                    <a:pt x="471" y="403"/>
                  </a:lnTo>
                  <a:lnTo>
                    <a:pt x="468" y="374"/>
                  </a:lnTo>
                  <a:lnTo>
                    <a:pt x="464" y="348"/>
                  </a:lnTo>
                  <a:lnTo>
                    <a:pt x="460" y="324"/>
                  </a:lnTo>
                  <a:lnTo>
                    <a:pt x="454" y="302"/>
                  </a:lnTo>
                  <a:lnTo>
                    <a:pt x="449" y="280"/>
                  </a:lnTo>
                  <a:lnTo>
                    <a:pt x="443" y="262"/>
                  </a:lnTo>
                  <a:lnTo>
                    <a:pt x="435" y="246"/>
                  </a:lnTo>
                  <a:lnTo>
                    <a:pt x="428" y="231"/>
                  </a:lnTo>
                  <a:lnTo>
                    <a:pt x="421" y="218"/>
                  </a:lnTo>
                  <a:lnTo>
                    <a:pt x="412" y="208"/>
                  </a:lnTo>
                  <a:lnTo>
                    <a:pt x="400" y="194"/>
                  </a:lnTo>
                  <a:lnTo>
                    <a:pt x="386" y="181"/>
                  </a:lnTo>
                  <a:lnTo>
                    <a:pt x="373" y="169"/>
                  </a:lnTo>
                  <a:lnTo>
                    <a:pt x="359" y="158"/>
                  </a:lnTo>
                  <a:lnTo>
                    <a:pt x="344" y="148"/>
                  </a:lnTo>
                  <a:lnTo>
                    <a:pt x="327" y="138"/>
                  </a:lnTo>
                  <a:lnTo>
                    <a:pt x="310" y="130"/>
                  </a:lnTo>
                  <a:lnTo>
                    <a:pt x="292" y="123"/>
                  </a:lnTo>
                  <a:lnTo>
                    <a:pt x="274" y="116"/>
                  </a:lnTo>
                  <a:lnTo>
                    <a:pt x="255" y="111"/>
                  </a:lnTo>
                  <a:lnTo>
                    <a:pt x="235" y="106"/>
                  </a:lnTo>
                  <a:lnTo>
                    <a:pt x="215" y="102"/>
                  </a:lnTo>
                  <a:lnTo>
                    <a:pt x="193" y="99"/>
                  </a:lnTo>
                  <a:lnTo>
                    <a:pt x="172" y="97"/>
                  </a:lnTo>
                  <a:lnTo>
                    <a:pt x="149" y="96"/>
                  </a:lnTo>
                  <a:lnTo>
                    <a:pt x="126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220" y="0"/>
                  </a:lnTo>
                  <a:lnTo>
                    <a:pt x="1285" y="0"/>
                  </a:lnTo>
                  <a:lnTo>
                    <a:pt x="1349" y="1"/>
                  </a:lnTo>
                  <a:lnTo>
                    <a:pt x="1410" y="3"/>
                  </a:lnTo>
                  <a:lnTo>
                    <a:pt x="1469" y="5"/>
                  </a:lnTo>
                  <a:lnTo>
                    <a:pt x="1526" y="8"/>
                  </a:lnTo>
                  <a:lnTo>
                    <a:pt x="1580" y="11"/>
                  </a:lnTo>
                  <a:lnTo>
                    <a:pt x="1633" y="15"/>
                  </a:lnTo>
                  <a:lnTo>
                    <a:pt x="1683" y="20"/>
                  </a:lnTo>
                  <a:lnTo>
                    <a:pt x="1731" y="25"/>
                  </a:lnTo>
                  <a:lnTo>
                    <a:pt x="1777" y="31"/>
                  </a:lnTo>
                  <a:lnTo>
                    <a:pt x="1821" y="38"/>
                  </a:lnTo>
                  <a:lnTo>
                    <a:pt x="1862" y="46"/>
                  </a:lnTo>
                  <a:lnTo>
                    <a:pt x="1902" y="53"/>
                  </a:lnTo>
                  <a:lnTo>
                    <a:pt x="1939" y="62"/>
                  </a:lnTo>
                  <a:lnTo>
                    <a:pt x="1973" y="71"/>
                  </a:lnTo>
                  <a:lnTo>
                    <a:pt x="2006" y="80"/>
                  </a:lnTo>
                  <a:lnTo>
                    <a:pt x="2038" y="92"/>
                  </a:lnTo>
                  <a:lnTo>
                    <a:pt x="2068" y="103"/>
                  </a:lnTo>
                  <a:lnTo>
                    <a:pt x="2099" y="116"/>
                  </a:lnTo>
                  <a:lnTo>
                    <a:pt x="2129" y="129"/>
                  </a:lnTo>
                  <a:lnTo>
                    <a:pt x="2157" y="144"/>
                  </a:lnTo>
                  <a:lnTo>
                    <a:pt x="2186" y="160"/>
                  </a:lnTo>
                  <a:lnTo>
                    <a:pt x="2213" y="177"/>
                  </a:lnTo>
                  <a:lnTo>
                    <a:pt x="2240" y="195"/>
                  </a:lnTo>
                  <a:lnTo>
                    <a:pt x="2267" y="214"/>
                  </a:lnTo>
                  <a:lnTo>
                    <a:pt x="2293" y="233"/>
                  </a:lnTo>
                  <a:lnTo>
                    <a:pt x="2319" y="255"/>
                  </a:lnTo>
                  <a:lnTo>
                    <a:pt x="2343" y="277"/>
                  </a:lnTo>
                  <a:lnTo>
                    <a:pt x="2368" y="301"/>
                  </a:lnTo>
                  <a:lnTo>
                    <a:pt x="2391" y="325"/>
                  </a:lnTo>
                  <a:lnTo>
                    <a:pt x="2414" y="351"/>
                  </a:lnTo>
                  <a:lnTo>
                    <a:pt x="2436" y="376"/>
                  </a:lnTo>
                  <a:lnTo>
                    <a:pt x="2458" y="404"/>
                  </a:lnTo>
                  <a:lnTo>
                    <a:pt x="2478" y="432"/>
                  </a:lnTo>
                  <a:lnTo>
                    <a:pt x="2496" y="461"/>
                  </a:lnTo>
                  <a:lnTo>
                    <a:pt x="2514" y="491"/>
                  </a:lnTo>
                  <a:lnTo>
                    <a:pt x="2529" y="520"/>
                  </a:lnTo>
                  <a:lnTo>
                    <a:pt x="2543" y="551"/>
                  </a:lnTo>
                  <a:lnTo>
                    <a:pt x="2557" y="582"/>
                  </a:lnTo>
                  <a:lnTo>
                    <a:pt x="2569" y="614"/>
                  </a:lnTo>
                  <a:lnTo>
                    <a:pt x="2579" y="647"/>
                  </a:lnTo>
                  <a:lnTo>
                    <a:pt x="2587" y="679"/>
                  </a:lnTo>
                  <a:lnTo>
                    <a:pt x="2595" y="714"/>
                  </a:lnTo>
                  <a:lnTo>
                    <a:pt x="2602" y="748"/>
                  </a:lnTo>
                  <a:lnTo>
                    <a:pt x="2607" y="784"/>
                  </a:lnTo>
                  <a:lnTo>
                    <a:pt x="2610" y="819"/>
                  </a:lnTo>
                  <a:lnTo>
                    <a:pt x="2612" y="856"/>
                  </a:lnTo>
                  <a:lnTo>
                    <a:pt x="2613" y="893"/>
                  </a:lnTo>
                  <a:lnTo>
                    <a:pt x="2612" y="933"/>
                  </a:lnTo>
                  <a:lnTo>
                    <a:pt x="2610" y="971"/>
                  </a:lnTo>
                  <a:lnTo>
                    <a:pt x="2606" y="1010"/>
                  </a:lnTo>
                  <a:lnTo>
                    <a:pt x="2600" y="1048"/>
                  </a:lnTo>
                  <a:lnTo>
                    <a:pt x="2593" y="1085"/>
                  </a:lnTo>
                  <a:lnTo>
                    <a:pt x="2584" y="1120"/>
                  </a:lnTo>
                  <a:lnTo>
                    <a:pt x="2574" y="1156"/>
                  </a:lnTo>
                  <a:lnTo>
                    <a:pt x="2563" y="1192"/>
                  </a:lnTo>
                  <a:lnTo>
                    <a:pt x="2549" y="1226"/>
                  </a:lnTo>
                  <a:lnTo>
                    <a:pt x="2534" y="1259"/>
                  </a:lnTo>
                  <a:lnTo>
                    <a:pt x="2518" y="1293"/>
                  </a:lnTo>
                  <a:lnTo>
                    <a:pt x="2499" y="1326"/>
                  </a:lnTo>
                  <a:lnTo>
                    <a:pt x="2480" y="1357"/>
                  </a:lnTo>
                  <a:lnTo>
                    <a:pt x="2459" y="1388"/>
                  </a:lnTo>
                  <a:lnTo>
                    <a:pt x="2436" y="1418"/>
                  </a:lnTo>
                  <a:lnTo>
                    <a:pt x="2412" y="1448"/>
                  </a:lnTo>
                  <a:lnTo>
                    <a:pt x="2385" y="1477"/>
                  </a:lnTo>
                  <a:lnTo>
                    <a:pt x="2357" y="1505"/>
                  </a:lnTo>
                  <a:lnTo>
                    <a:pt x="2328" y="1532"/>
                  </a:lnTo>
                  <a:lnTo>
                    <a:pt x="2297" y="1557"/>
                  </a:lnTo>
                  <a:lnTo>
                    <a:pt x="2263" y="1582"/>
                  </a:lnTo>
                  <a:lnTo>
                    <a:pt x="2230" y="1605"/>
                  </a:lnTo>
                  <a:lnTo>
                    <a:pt x="2193" y="1628"/>
                  </a:lnTo>
                  <a:lnTo>
                    <a:pt x="2155" y="1648"/>
                  </a:lnTo>
                  <a:lnTo>
                    <a:pt x="2115" y="1669"/>
                  </a:lnTo>
                  <a:lnTo>
                    <a:pt x="2074" y="1688"/>
                  </a:lnTo>
                  <a:lnTo>
                    <a:pt x="2031" y="1706"/>
                  </a:lnTo>
                  <a:lnTo>
                    <a:pt x="1986" y="1723"/>
                  </a:lnTo>
                  <a:lnTo>
                    <a:pt x="1939" y="1739"/>
                  </a:lnTo>
                  <a:lnTo>
                    <a:pt x="1891" y="1753"/>
                  </a:lnTo>
                  <a:lnTo>
                    <a:pt x="1840" y="1768"/>
                  </a:lnTo>
                  <a:lnTo>
                    <a:pt x="1789" y="1780"/>
                  </a:lnTo>
                  <a:lnTo>
                    <a:pt x="2479" y="2776"/>
                  </a:lnTo>
                  <a:lnTo>
                    <a:pt x="2509" y="2818"/>
                  </a:lnTo>
                  <a:lnTo>
                    <a:pt x="2537" y="2858"/>
                  </a:lnTo>
                  <a:lnTo>
                    <a:pt x="2566" y="2896"/>
                  </a:lnTo>
                  <a:lnTo>
                    <a:pt x="2593" y="2933"/>
                  </a:lnTo>
                  <a:lnTo>
                    <a:pt x="2621" y="2968"/>
                  </a:lnTo>
                  <a:lnTo>
                    <a:pt x="2647" y="3001"/>
                  </a:lnTo>
                  <a:lnTo>
                    <a:pt x="2674" y="3031"/>
                  </a:lnTo>
                  <a:lnTo>
                    <a:pt x="2700" y="3061"/>
                  </a:lnTo>
                  <a:lnTo>
                    <a:pt x="2725" y="3088"/>
                  </a:lnTo>
                  <a:lnTo>
                    <a:pt x="2750" y="3115"/>
                  </a:lnTo>
                  <a:lnTo>
                    <a:pt x="2774" y="3138"/>
                  </a:lnTo>
                  <a:lnTo>
                    <a:pt x="2798" y="3161"/>
                  </a:lnTo>
                  <a:lnTo>
                    <a:pt x="2820" y="3181"/>
                  </a:lnTo>
                  <a:lnTo>
                    <a:pt x="2844" y="3200"/>
                  </a:lnTo>
                  <a:lnTo>
                    <a:pt x="2865" y="3216"/>
                  </a:lnTo>
                  <a:lnTo>
                    <a:pt x="2886" y="3231"/>
                  </a:lnTo>
                  <a:lnTo>
                    <a:pt x="2908" y="3244"/>
                  </a:lnTo>
                  <a:lnTo>
                    <a:pt x="2930" y="3258"/>
                  </a:lnTo>
                  <a:lnTo>
                    <a:pt x="2954" y="3270"/>
                  </a:lnTo>
                  <a:lnTo>
                    <a:pt x="2978" y="3282"/>
                  </a:lnTo>
                  <a:lnTo>
                    <a:pt x="3003" y="3293"/>
                  </a:lnTo>
                  <a:lnTo>
                    <a:pt x="3029" y="3304"/>
                  </a:lnTo>
                  <a:lnTo>
                    <a:pt x="3056" y="3314"/>
                  </a:lnTo>
                  <a:lnTo>
                    <a:pt x="3084" y="3323"/>
                  </a:lnTo>
                  <a:lnTo>
                    <a:pt x="3111" y="3331"/>
                  </a:lnTo>
                  <a:lnTo>
                    <a:pt x="3141" y="3339"/>
                  </a:lnTo>
                  <a:lnTo>
                    <a:pt x="3170" y="3347"/>
                  </a:lnTo>
                  <a:lnTo>
                    <a:pt x="3201" y="3354"/>
                  </a:lnTo>
                  <a:lnTo>
                    <a:pt x="3233" y="3360"/>
                  </a:lnTo>
                  <a:lnTo>
                    <a:pt x="3264" y="3365"/>
                  </a:lnTo>
                  <a:lnTo>
                    <a:pt x="3298" y="3370"/>
                  </a:lnTo>
                  <a:lnTo>
                    <a:pt x="3332" y="3374"/>
                  </a:lnTo>
                  <a:lnTo>
                    <a:pt x="3332" y="3469"/>
                  </a:lnTo>
                  <a:close/>
                  <a:moveTo>
                    <a:pt x="953" y="1686"/>
                  </a:moveTo>
                  <a:lnTo>
                    <a:pt x="976" y="1686"/>
                  </a:lnTo>
                  <a:lnTo>
                    <a:pt x="997" y="1686"/>
                  </a:lnTo>
                  <a:lnTo>
                    <a:pt x="1017" y="1686"/>
                  </a:lnTo>
                  <a:lnTo>
                    <a:pt x="1035" y="1687"/>
                  </a:lnTo>
                  <a:lnTo>
                    <a:pt x="1051" y="1687"/>
                  </a:lnTo>
                  <a:lnTo>
                    <a:pt x="1066" y="1688"/>
                  </a:lnTo>
                  <a:lnTo>
                    <a:pt x="1080" y="1688"/>
                  </a:lnTo>
                  <a:lnTo>
                    <a:pt x="1091" y="1688"/>
                  </a:lnTo>
                  <a:lnTo>
                    <a:pt x="1150" y="1688"/>
                  </a:lnTo>
                  <a:lnTo>
                    <a:pt x="1208" y="1685"/>
                  </a:lnTo>
                  <a:lnTo>
                    <a:pt x="1263" y="1681"/>
                  </a:lnTo>
                  <a:lnTo>
                    <a:pt x="1316" y="1675"/>
                  </a:lnTo>
                  <a:lnTo>
                    <a:pt x="1368" y="1667"/>
                  </a:lnTo>
                  <a:lnTo>
                    <a:pt x="1417" y="1658"/>
                  </a:lnTo>
                  <a:lnTo>
                    <a:pt x="1441" y="1653"/>
                  </a:lnTo>
                  <a:lnTo>
                    <a:pt x="1465" y="1647"/>
                  </a:lnTo>
                  <a:lnTo>
                    <a:pt x="1488" y="1641"/>
                  </a:lnTo>
                  <a:lnTo>
                    <a:pt x="1512" y="1635"/>
                  </a:lnTo>
                  <a:lnTo>
                    <a:pt x="1533" y="1628"/>
                  </a:lnTo>
                  <a:lnTo>
                    <a:pt x="1556" y="1621"/>
                  </a:lnTo>
                  <a:lnTo>
                    <a:pt x="1577" y="1612"/>
                  </a:lnTo>
                  <a:lnTo>
                    <a:pt x="1598" y="1604"/>
                  </a:lnTo>
                  <a:lnTo>
                    <a:pt x="1618" y="1596"/>
                  </a:lnTo>
                  <a:lnTo>
                    <a:pt x="1638" y="1587"/>
                  </a:lnTo>
                  <a:lnTo>
                    <a:pt x="1658" y="1578"/>
                  </a:lnTo>
                  <a:lnTo>
                    <a:pt x="1677" y="1567"/>
                  </a:lnTo>
                  <a:lnTo>
                    <a:pt x="1696" y="1557"/>
                  </a:lnTo>
                  <a:lnTo>
                    <a:pt x="1714" y="1547"/>
                  </a:lnTo>
                  <a:lnTo>
                    <a:pt x="1731" y="1536"/>
                  </a:lnTo>
                  <a:lnTo>
                    <a:pt x="1749" y="1524"/>
                  </a:lnTo>
                  <a:lnTo>
                    <a:pt x="1766" y="1512"/>
                  </a:lnTo>
                  <a:lnTo>
                    <a:pt x="1782" y="1499"/>
                  </a:lnTo>
                  <a:lnTo>
                    <a:pt x="1798" y="1487"/>
                  </a:lnTo>
                  <a:lnTo>
                    <a:pt x="1813" y="1474"/>
                  </a:lnTo>
                  <a:lnTo>
                    <a:pt x="1843" y="1446"/>
                  </a:lnTo>
                  <a:lnTo>
                    <a:pt x="1870" y="1418"/>
                  </a:lnTo>
                  <a:lnTo>
                    <a:pt x="1884" y="1403"/>
                  </a:lnTo>
                  <a:lnTo>
                    <a:pt x="1896" y="1389"/>
                  </a:lnTo>
                  <a:lnTo>
                    <a:pt x="1908" y="1374"/>
                  </a:lnTo>
                  <a:lnTo>
                    <a:pt x="1920" y="1359"/>
                  </a:lnTo>
                  <a:lnTo>
                    <a:pt x="1932" y="1343"/>
                  </a:lnTo>
                  <a:lnTo>
                    <a:pt x="1942" y="1328"/>
                  </a:lnTo>
                  <a:lnTo>
                    <a:pt x="1952" y="1312"/>
                  </a:lnTo>
                  <a:lnTo>
                    <a:pt x="1962" y="1296"/>
                  </a:lnTo>
                  <a:lnTo>
                    <a:pt x="1971" y="1280"/>
                  </a:lnTo>
                  <a:lnTo>
                    <a:pt x="1981" y="1263"/>
                  </a:lnTo>
                  <a:lnTo>
                    <a:pt x="1989" y="1246"/>
                  </a:lnTo>
                  <a:lnTo>
                    <a:pt x="1996" y="1230"/>
                  </a:lnTo>
                  <a:lnTo>
                    <a:pt x="2004" y="1212"/>
                  </a:lnTo>
                  <a:lnTo>
                    <a:pt x="2010" y="1195"/>
                  </a:lnTo>
                  <a:lnTo>
                    <a:pt x="2017" y="1177"/>
                  </a:lnTo>
                  <a:lnTo>
                    <a:pt x="2022" y="1159"/>
                  </a:lnTo>
                  <a:lnTo>
                    <a:pt x="2029" y="1141"/>
                  </a:lnTo>
                  <a:lnTo>
                    <a:pt x="2034" y="1122"/>
                  </a:lnTo>
                  <a:lnTo>
                    <a:pt x="2038" y="1104"/>
                  </a:lnTo>
                  <a:lnTo>
                    <a:pt x="2042" y="1085"/>
                  </a:lnTo>
                  <a:lnTo>
                    <a:pt x="2049" y="1047"/>
                  </a:lnTo>
                  <a:lnTo>
                    <a:pt x="2053" y="1007"/>
                  </a:lnTo>
                  <a:lnTo>
                    <a:pt x="2056" y="967"/>
                  </a:lnTo>
                  <a:lnTo>
                    <a:pt x="2057" y="926"/>
                  </a:lnTo>
                  <a:lnTo>
                    <a:pt x="2056" y="886"/>
                  </a:lnTo>
                  <a:lnTo>
                    <a:pt x="2054" y="847"/>
                  </a:lnTo>
                  <a:lnTo>
                    <a:pt x="2050" y="808"/>
                  </a:lnTo>
                  <a:lnTo>
                    <a:pt x="2045" y="771"/>
                  </a:lnTo>
                  <a:lnTo>
                    <a:pt x="2038" y="735"/>
                  </a:lnTo>
                  <a:lnTo>
                    <a:pt x="2030" y="700"/>
                  </a:lnTo>
                  <a:lnTo>
                    <a:pt x="2019" y="665"/>
                  </a:lnTo>
                  <a:lnTo>
                    <a:pt x="2008" y="631"/>
                  </a:lnTo>
                  <a:lnTo>
                    <a:pt x="1995" y="599"/>
                  </a:lnTo>
                  <a:lnTo>
                    <a:pt x="1981" y="567"/>
                  </a:lnTo>
                  <a:lnTo>
                    <a:pt x="1964" y="537"/>
                  </a:lnTo>
                  <a:lnTo>
                    <a:pt x="1947" y="507"/>
                  </a:lnTo>
                  <a:lnTo>
                    <a:pt x="1927" y="478"/>
                  </a:lnTo>
                  <a:lnTo>
                    <a:pt x="1907" y="451"/>
                  </a:lnTo>
                  <a:lnTo>
                    <a:pt x="1885" y="423"/>
                  </a:lnTo>
                  <a:lnTo>
                    <a:pt x="1861" y="398"/>
                  </a:lnTo>
                  <a:lnTo>
                    <a:pt x="1836" y="373"/>
                  </a:lnTo>
                  <a:lnTo>
                    <a:pt x="1810" y="350"/>
                  </a:lnTo>
                  <a:lnTo>
                    <a:pt x="1782" y="328"/>
                  </a:lnTo>
                  <a:lnTo>
                    <a:pt x="1755" y="309"/>
                  </a:lnTo>
                  <a:lnTo>
                    <a:pt x="1725" y="291"/>
                  </a:lnTo>
                  <a:lnTo>
                    <a:pt x="1696" y="274"/>
                  </a:lnTo>
                  <a:lnTo>
                    <a:pt x="1665" y="259"/>
                  </a:lnTo>
                  <a:lnTo>
                    <a:pt x="1632" y="246"/>
                  </a:lnTo>
                  <a:lnTo>
                    <a:pt x="1600" y="233"/>
                  </a:lnTo>
                  <a:lnTo>
                    <a:pt x="1566" y="223"/>
                  </a:lnTo>
                  <a:lnTo>
                    <a:pt x="1530" y="214"/>
                  </a:lnTo>
                  <a:lnTo>
                    <a:pt x="1494" y="207"/>
                  </a:lnTo>
                  <a:lnTo>
                    <a:pt x="1458" y="202"/>
                  </a:lnTo>
                  <a:lnTo>
                    <a:pt x="1420" y="198"/>
                  </a:lnTo>
                  <a:lnTo>
                    <a:pt x="1380" y="195"/>
                  </a:lnTo>
                  <a:lnTo>
                    <a:pt x="1340" y="195"/>
                  </a:lnTo>
                  <a:lnTo>
                    <a:pt x="1304" y="195"/>
                  </a:lnTo>
                  <a:lnTo>
                    <a:pt x="1263" y="198"/>
                  </a:lnTo>
                  <a:lnTo>
                    <a:pt x="1219" y="202"/>
                  </a:lnTo>
                  <a:lnTo>
                    <a:pt x="1172" y="207"/>
                  </a:lnTo>
                  <a:lnTo>
                    <a:pt x="1122" y="214"/>
                  </a:lnTo>
                  <a:lnTo>
                    <a:pt x="1069" y="222"/>
                  </a:lnTo>
                  <a:lnTo>
                    <a:pt x="1012" y="231"/>
                  </a:lnTo>
                  <a:lnTo>
                    <a:pt x="953" y="244"/>
                  </a:lnTo>
                  <a:lnTo>
                    <a:pt x="953" y="1686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5"/>
            <p:cNvSpPr/>
            <p:nvPr/>
          </p:nvSpPr>
          <p:spPr>
            <a:xfrm>
              <a:off x="416880" y="579600"/>
              <a:ext cx="46800" cy="234000"/>
            </a:xfrm>
            <a:custGeom>
              <a:avLst/>
              <a:gdLst/>
              <a:ahLst/>
              <a:rect l="l" t="t" r="r" b="b"/>
              <a:pathLst>
                <a:path w="936" h="4663">
                  <a:moveTo>
                    <a:pt x="936" y="4537"/>
                  </a:moveTo>
                  <a:lnTo>
                    <a:pt x="936" y="4663"/>
                  </a:lnTo>
                  <a:lnTo>
                    <a:pt x="0" y="4663"/>
                  </a:lnTo>
                  <a:lnTo>
                    <a:pt x="0" y="4537"/>
                  </a:lnTo>
                  <a:lnTo>
                    <a:pt x="78" y="4537"/>
                  </a:lnTo>
                  <a:lnTo>
                    <a:pt x="95" y="4536"/>
                  </a:lnTo>
                  <a:lnTo>
                    <a:pt x="111" y="4534"/>
                  </a:lnTo>
                  <a:lnTo>
                    <a:pt x="126" y="4531"/>
                  </a:lnTo>
                  <a:lnTo>
                    <a:pt x="141" y="4526"/>
                  </a:lnTo>
                  <a:lnTo>
                    <a:pt x="155" y="4520"/>
                  </a:lnTo>
                  <a:lnTo>
                    <a:pt x="169" y="4513"/>
                  </a:lnTo>
                  <a:lnTo>
                    <a:pt x="182" y="4504"/>
                  </a:lnTo>
                  <a:lnTo>
                    <a:pt x="194" y="4495"/>
                  </a:lnTo>
                  <a:lnTo>
                    <a:pt x="207" y="4484"/>
                  </a:lnTo>
                  <a:lnTo>
                    <a:pt x="218" y="4470"/>
                  </a:lnTo>
                  <a:lnTo>
                    <a:pt x="229" y="4457"/>
                  </a:lnTo>
                  <a:lnTo>
                    <a:pt x="239" y="4442"/>
                  </a:lnTo>
                  <a:lnTo>
                    <a:pt x="248" y="4425"/>
                  </a:lnTo>
                  <a:lnTo>
                    <a:pt x="258" y="4407"/>
                  </a:lnTo>
                  <a:lnTo>
                    <a:pt x="266" y="4388"/>
                  </a:lnTo>
                  <a:lnTo>
                    <a:pt x="274" y="4367"/>
                  </a:lnTo>
                  <a:lnTo>
                    <a:pt x="279" y="4353"/>
                  </a:lnTo>
                  <a:lnTo>
                    <a:pt x="283" y="4336"/>
                  </a:lnTo>
                  <a:lnTo>
                    <a:pt x="287" y="4316"/>
                  </a:lnTo>
                  <a:lnTo>
                    <a:pt x="291" y="4294"/>
                  </a:lnTo>
                  <a:lnTo>
                    <a:pt x="294" y="4269"/>
                  </a:lnTo>
                  <a:lnTo>
                    <a:pt x="297" y="4242"/>
                  </a:lnTo>
                  <a:lnTo>
                    <a:pt x="301" y="4212"/>
                  </a:lnTo>
                  <a:lnTo>
                    <a:pt x="304" y="4180"/>
                  </a:lnTo>
                  <a:lnTo>
                    <a:pt x="308" y="4109"/>
                  </a:lnTo>
                  <a:lnTo>
                    <a:pt x="311" y="4028"/>
                  </a:lnTo>
                  <a:lnTo>
                    <a:pt x="313" y="3939"/>
                  </a:lnTo>
                  <a:lnTo>
                    <a:pt x="313" y="3838"/>
                  </a:lnTo>
                  <a:lnTo>
                    <a:pt x="313" y="825"/>
                  </a:lnTo>
                  <a:lnTo>
                    <a:pt x="313" y="740"/>
                  </a:lnTo>
                  <a:lnTo>
                    <a:pt x="312" y="663"/>
                  </a:lnTo>
                  <a:lnTo>
                    <a:pt x="310" y="594"/>
                  </a:lnTo>
                  <a:lnTo>
                    <a:pt x="308" y="531"/>
                  </a:lnTo>
                  <a:lnTo>
                    <a:pt x="305" y="476"/>
                  </a:lnTo>
                  <a:lnTo>
                    <a:pt x="302" y="429"/>
                  </a:lnTo>
                  <a:lnTo>
                    <a:pt x="297" y="390"/>
                  </a:lnTo>
                  <a:lnTo>
                    <a:pt x="292" y="358"/>
                  </a:lnTo>
                  <a:lnTo>
                    <a:pt x="287" y="336"/>
                  </a:lnTo>
                  <a:lnTo>
                    <a:pt x="282" y="316"/>
                  </a:lnTo>
                  <a:lnTo>
                    <a:pt x="275" y="297"/>
                  </a:lnTo>
                  <a:lnTo>
                    <a:pt x="268" y="277"/>
                  </a:lnTo>
                  <a:lnTo>
                    <a:pt x="259" y="260"/>
                  </a:lnTo>
                  <a:lnTo>
                    <a:pt x="249" y="243"/>
                  </a:lnTo>
                  <a:lnTo>
                    <a:pt x="238" y="225"/>
                  </a:lnTo>
                  <a:lnTo>
                    <a:pt x="226" y="210"/>
                  </a:lnTo>
                  <a:lnTo>
                    <a:pt x="209" y="190"/>
                  </a:lnTo>
                  <a:lnTo>
                    <a:pt x="190" y="173"/>
                  </a:lnTo>
                  <a:lnTo>
                    <a:pt x="181" y="166"/>
                  </a:lnTo>
                  <a:lnTo>
                    <a:pt x="173" y="160"/>
                  </a:lnTo>
                  <a:lnTo>
                    <a:pt x="164" y="154"/>
                  </a:lnTo>
                  <a:lnTo>
                    <a:pt x="153" y="148"/>
                  </a:lnTo>
                  <a:lnTo>
                    <a:pt x="144" y="144"/>
                  </a:lnTo>
                  <a:lnTo>
                    <a:pt x="135" y="139"/>
                  </a:lnTo>
                  <a:lnTo>
                    <a:pt x="126" y="135"/>
                  </a:lnTo>
                  <a:lnTo>
                    <a:pt x="117" y="132"/>
                  </a:lnTo>
                  <a:lnTo>
                    <a:pt x="106" y="130"/>
                  </a:lnTo>
                  <a:lnTo>
                    <a:pt x="97" y="129"/>
                  </a:lnTo>
                  <a:lnTo>
                    <a:pt x="88" y="128"/>
                  </a:lnTo>
                  <a:lnTo>
                    <a:pt x="78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936" y="0"/>
                  </a:lnTo>
                  <a:lnTo>
                    <a:pt x="936" y="127"/>
                  </a:lnTo>
                  <a:lnTo>
                    <a:pt x="857" y="127"/>
                  </a:lnTo>
                  <a:lnTo>
                    <a:pt x="841" y="128"/>
                  </a:lnTo>
                  <a:lnTo>
                    <a:pt x="824" y="130"/>
                  </a:lnTo>
                  <a:lnTo>
                    <a:pt x="809" y="133"/>
                  </a:lnTo>
                  <a:lnTo>
                    <a:pt x="795" y="138"/>
                  </a:lnTo>
                  <a:lnTo>
                    <a:pt x="781" y="145"/>
                  </a:lnTo>
                  <a:lnTo>
                    <a:pt x="767" y="152"/>
                  </a:lnTo>
                  <a:lnTo>
                    <a:pt x="754" y="160"/>
                  </a:lnTo>
                  <a:lnTo>
                    <a:pt x="742" y="170"/>
                  </a:lnTo>
                  <a:lnTo>
                    <a:pt x="729" y="181"/>
                  </a:lnTo>
                  <a:lnTo>
                    <a:pt x="718" y="194"/>
                  </a:lnTo>
                  <a:lnTo>
                    <a:pt x="708" y="207"/>
                  </a:lnTo>
                  <a:lnTo>
                    <a:pt x="698" y="222"/>
                  </a:lnTo>
                  <a:lnTo>
                    <a:pt x="688" y="238"/>
                  </a:lnTo>
                  <a:lnTo>
                    <a:pt x="678" y="256"/>
                  </a:lnTo>
                  <a:lnTo>
                    <a:pt x="670" y="275"/>
                  </a:lnTo>
                  <a:lnTo>
                    <a:pt x="662" y="296"/>
                  </a:lnTo>
                  <a:lnTo>
                    <a:pt x="658" y="311"/>
                  </a:lnTo>
                  <a:lnTo>
                    <a:pt x="653" y="328"/>
                  </a:lnTo>
                  <a:lnTo>
                    <a:pt x="649" y="348"/>
                  </a:lnTo>
                  <a:lnTo>
                    <a:pt x="645" y="370"/>
                  </a:lnTo>
                  <a:lnTo>
                    <a:pt x="641" y="395"/>
                  </a:lnTo>
                  <a:lnTo>
                    <a:pt x="638" y="422"/>
                  </a:lnTo>
                  <a:lnTo>
                    <a:pt x="634" y="451"/>
                  </a:lnTo>
                  <a:lnTo>
                    <a:pt x="632" y="483"/>
                  </a:lnTo>
                  <a:lnTo>
                    <a:pt x="627" y="554"/>
                  </a:lnTo>
                  <a:lnTo>
                    <a:pt x="624" y="634"/>
                  </a:lnTo>
                  <a:lnTo>
                    <a:pt x="622" y="725"/>
                  </a:lnTo>
                  <a:lnTo>
                    <a:pt x="622" y="825"/>
                  </a:lnTo>
                  <a:lnTo>
                    <a:pt x="622" y="3838"/>
                  </a:lnTo>
                  <a:lnTo>
                    <a:pt x="622" y="3923"/>
                  </a:lnTo>
                  <a:lnTo>
                    <a:pt x="623" y="4000"/>
                  </a:lnTo>
                  <a:lnTo>
                    <a:pt x="625" y="4070"/>
                  </a:lnTo>
                  <a:lnTo>
                    <a:pt x="627" y="4132"/>
                  </a:lnTo>
                  <a:lnTo>
                    <a:pt x="630" y="4187"/>
                  </a:lnTo>
                  <a:lnTo>
                    <a:pt x="633" y="4234"/>
                  </a:lnTo>
                  <a:lnTo>
                    <a:pt x="638" y="4273"/>
                  </a:lnTo>
                  <a:lnTo>
                    <a:pt x="643" y="4305"/>
                  </a:lnTo>
                  <a:lnTo>
                    <a:pt x="648" y="4326"/>
                  </a:lnTo>
                  <a:lnTo>
                    <a:pt x="653" y="4347"/>
                  </a:lnTo>
                  <a:lnTo>
                    <a:pt x="660" y="4366"/>
                  </a:lnTo>
                  <a:lnTo>
                    <a:pt x="668" y="4386"/>
                  </a:lnTo>
                  <a:lnTo>
                    <a:pt x="676" y="4404"/>
                  </a:lnTo>
                  <a:lnTo>
                    <a:pt x="687" y="4421"/>
                  </a:lnTo>
                  <a:lnTo>
                    <a:pt x="698" y="4438"/>
                  </a:lnTo>
                  <a:lnTo>
                    <a:pt x="710" y="4453"/>
                  </a:lnTo>
                  <a:lnTo>
                    <a:pt x="727" y="4472"/>
                  </a:lnTo>
                  <a:lnTo>
                    <a:pt x="746" y="4490"/>
                  </a:lnTo>
                  <a:lnTo>
                    <a:pt x="754" y="4497"/>
                  </a:lnTo>
                  <a:lnTo>
                    <a:pt x="763" y="4504"/>
                  </a:lnTo>
                  <a:lnTo>
                    <a:pt x="772" y="4510"/>
                  </a:lnTo>
                  <a:lnTo>
                    <a:pt x="782" y="4515"/>
                  </a:lnTo>
                  <a:lnTo>
                    <a:pt x="791" y="4520"/>
                  </a:lnTo>
                  <a:lnTo>
                    <a:pt x="800" y="4524"/>
                  </a:lnTo>
                  <a:lnTo>
                    <a:pt x="809" y="4528"/>
                  </a:lnTo>
                  <a:lnTo>
                    <a:pt x="818" y="4532"/>
                  </a:lnTo>
                  <a:lnTo>
                    <a:pt x="828" y="4534"/>
                  </a:lnTo>
                  <a:lnTo>
                    <a:pt x="838" y="4536"/>
                  </a:lnTo>
                  <a:lnTo>
                    <a:pt x="847" y="4537"/>
                  </a:lnTo>
                  <a:lnTo>
                    <a:pt x="857" y="4537"/>
                  </a:lnTo>
                  <a:lnTo>
                    <a:pt x="936" y="453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" name="CustomShape 6"/>
          <p:cNvSpPr/>
          <p:nvPr/>
        </p:nvSpPr>
        <p:spPr>
          <a:xfrm>
            <a:off x="2496600" y="188640"/>
            <a:ext cx="4597560" cy="486360"/>
          </a:xfrm>
          <a:prstGeom prst="rect">
            <a:avLst/>
          </a:prstGeom>
          <a:noFill/>
          <a:ln w="9525">
            <a:noFill/>
          </a:ln>
          <a:effectLst>
            <a:outerShdw algn="ctr" dir="5400000" dist="12600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2600" spc="-1" strike="noStrike">
                <a:solidFill>
                  <a:srgbClr val="ffffff"/>
                </a:solidFill>
                <a:latin typeface="Verdana"/>
              </a:rPr>
              <a:t>INIZIO DELL’INDAGINE</a:t>
            </a:r>
            <a:endParaRPr b="0" lang="it-IT" sz="2600" spc="-1" strike="noStrike">
              <a:latin typeface="Arial"/>
            </a:endParaRPr>
          </a:p>
        </p:txBody>
      </p:sp>
      <p:pic>
        <p:nvPicPr>
          <p:cNvPr id="83" name="Immagine 2" descr=""/>
          <p:cNvPicPr/>
          <p:nvPr/>
        </p:nvPicPr>
        <p:blipFill>
          <a:blip r:embed="rId1"/>
          <a:stretch/>
        </p:blipFill>
        <p:spPr>
          <a:xfrm>
            <a:off x="2242440" y="3069000"/>
            <a:ext cx="6649560" cy="3759840"/>
          </a:xfrm>
          <a:prstGeom prst="rect">
            <a:avLst/>
          </a:prstGeom>
          <a:ln w="0">
            <a:noFill/>
          </a:ln>
        </p:spPr>
      </p:pic>
      <p:sp>
        <p:nvSpPr>
          <p:cNvPr id="84" name="CustomShape 7"/>
          <p:cNvSpPr/>
          <p:nvPr/>
        </p:nvSpPr>
        <p:spPr>
          <a:xfrm>
            <a:off x="58680" y="1124640"/>
            <a:ext cx="8920080" cy="246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30000"/>
              </a:lnSpc>
              <a:spcBef>
                <a:spcPts val="1199"/>
              </a:spcBef>
            </a:pPr>
            <a:r>
              <a:rPr b="1" lang="it-IT" sz="2400" spc="-1" strike="noStrike">
                <a:solidFill>
                  <a:srgbClr val="003b76"/>
                </a:solidFill>
                <a:latin typeface="Verdana"/>
              </a:rPr>
              <a:t>Il 22.11.2019 I Carabinieri di Quattro Castella  intercettavano una Audi A3 i cui due occupanti, alla vista dei militari, dopo un inseguimento, abbandonavano il mezzo scappando a piedi per le campagne. 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85" name="Immagine 6" descr=""/>
          <p:cNvPicPr/>
          <p:nvPr/>
        </p:nvPicPr>
        <p:blipFill>
          <a:blip r:embed="rId2"/>
          <a:srcRect l="433" t="14726" r="7184" b="27864"/>
          <a:stretch/>
        </p:blipFill>
        <p:spPr>
          <a:xfrm>
            <a:off x="107640" y="3645000"/>
            <a:ext cx="1998720" cy="311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1"/>
          <p:cNvGrpSpPr/>
          <p:nvPr/>
        </p:nvGrpSpPr>
        <p:grpSpPr>
          <a:xfrm>
            <a:off x="107640" y="95400"/>
            <a:ext cx="820080" cy="762480"/>
            <a:chOff x="107640" y="95400"/>
            <a:chExt cx="820080" cy="762480"/>
          </a:xfrm>
        </p:grpSpPr>
        <p:sp>
          <p:nvSpPr>
            <p:cNvPr id="87" name="CustomShape 2"/>
            <p:cNvSpPr/>
            <p:nvPr/>
          </p:nvSpPr>
          <p:spPr>
            <a:xfrm>
              <a:off x="358560" y="164520"/>
              <a:ext cx="486720" cy="299160"/>
            </a:xfrm>
            <a:custGeom>
              <a:avLst/>
              <a:gdLst/>
              <a:ahLst/>
              <a:rect l="l" t="t" r="r" b="b"/>
              <a:pathLst>
                <a:path w="9700" h="5945">
                  <a:moveTo>
                    <a:pt x="1107" y="5945"/>
                  </a:moveTo>
                  <a:lnTo>
                    <a:pt x="1765" y="5945"/>
                  </a:lnTo>
                  <a:lnTo>
                    <a:pt x="1739" y="5877"/>
                  </a:lnTo>
                  <a:lnTo>
                    <a:pt x="1714" y="5810"/>
                  </a:lnTo>
                  <a:lnTo>
                    <a:pt x="1688" y="5741"/>
                  </a:lnTo>
                  <a:lnTo>
                    <a:pt x="1665" y="5671"/>
                  </a:lnTo>
                  <a:lnTo>
                    <a:pt x="1641" y="5601"/>
                  </a:lnTo>
                  <a:lnTo>
                    <a:pt x="1618" y="5529"/>
                  </a:lnTo>
                  <a:lnTo>
                    <a:pt x="1595" y="5458"/>
                  </a:lnTo>
                  <a:lnTo>
                    <a:pt x="1574" y="5385"/>
                  </a:lnTo>
                  <a:lnTo>
                    <a:pt x="1554" y="5313"/>
                  </a:lnTo>
                  <a:lnTo>
                    <a:pt x="1533" y="5239"/>
                  </a:lnTo>
                  <a:lnTo>
                    <a:pt x="1513" y="5165"/>
                  </a:lnTo>
                  <a:lnTo>
                    <a:pt x="1493" y="5090"/>
                  </a:lnTo>
                  <a:lnTo>
                    <a:pt x="1475" y="5016"/>
                  </a:lnTo>
                  <a:lnTo>
                    <a:pt x="1457" y="4941"/>
                  </a:lnTo>
                  <a:lnTo>
                    <a:pt x="1439" y="4866"/>
                  </a:lnTo>
                  <a:lnTo>
                    <a:pt x="1422" y="4790"/>
                  </a:lnTo>
                  <a:lnTo>
                    <a:pt x="1389" y="4639"/>
                  </a:lnTo>
                  <a:lnTo>
                    <a:pt x="1357" y="4488"/>
                  </a:lnTo>
                  <a:lnTo>
                    <a:pt x="1329" y="4337"/>
                  </a:lnTo>
                  <a:lnTo>
                    <a:pt x="1301" y="4186"/>
                  </a:lnTo>
                  <a:lnTo>
                    <a:pt x="1276" y="4037"/>
                  </a:lnTo>
                  <a:lnTo>
                    <a:pt x="1251" y="3890"/>
                  </a:lnTo>
                  <a:lnTo>
                    <a:pt x="1229" y="3744"/>
                  </a:lnTo>
                  <a:lnTo>
                    <a:pt x="1207" y="3601"/>
                  </a:lnTo>
                  <a:lnTo>
                    <a:pt x="1223" y="3448"/>
                  </a:lnTo>
                  <a:lnTo>
                    <a:pt x="1243" y="3303"/>
                  </a:lnTo>
                  <a:lnTo>
                    <a:pt x="1267" y="3164"/>
                  </a:lnTo>
                  <a:lnTo>
                    <a:pt x="1294" y="3032"/>
                  </a:lnTo>
                  <a:lnTo>
                    <a:pt x="1326" y="2906"/>
                  </a:lnTo>
                  <a:lnTo>
                    <a:pt x="1361" y="2788"/>
                  </a:lnTo>
                  <a:lnTo>
                    <a:pt x="1400" y="2675"/>
                  </a:lnTo>
                  <a:lnTo>
                    <a:pt x="1443" y="2569"/>
                  </a:lnTo>
                  <a:lnTo>
                    <a:pt x="1490" y="2469"/>
                  </a:lnTo>
                  <a:lnTo>
                    <a:pt x="1540" y="2375"/>
                  </a:lnTo>
                  <a:lnTo>
                    <a:pt x="1594" y="2288"/>
                  </a:lnTo>
                  <a:lnTo>
                    <a:pt x="1652" y="2206"/>
                  </a:lnTo>
                  <a:lnTo>
                    <a:pt x="1712" y="2129"/>
                  </a:lnTo>
                  <a:lnTo>
                    <a:pt x="1776" y="2060"/>
                  </a:lnTo>
                  <a:lnTo>
                    <a:pt x="1845" y="1995"/>
                  </a:lnTo>
                  <a:lnTo>
                    <a:pt x="1915" y="1936"/>
                  </a:lnTo>
                  <a:lnTo>
                    <a:pt x="1990" y="1882"/>
                  </a:lnTo>
                  <a:lnTo>
                    <a:pt x="2067" y="1834"/>
                  </a:lnTo>
                  <a:lnTo>
                    <a:pt x="2147" y="1791"/>
                  </a:lnTo>
                  <a:lnTo>
                    <a:pt x="2231" y="1754"/>
                  </a:lnTo>
                  <a:lnTo>
                    <a:pt x="2317" y="1722"/>
                  </a:lnTo>
                  <a:lnTo>
                    <a:pt x="2407" y="1695"/>
                  </a:lnTo>
                  <a:lnTo>
                    <a:pt x="2499" y="1671"/>
                  </a:lnTo>
                  <a:lnTo>
                    <a:pt x="2594" y="1654"/>
                  </a:lnTo>
                  <a:lnTo>
                    <a:pt x="2692" y="1640"/>
                  </a:lnTo>
                  <a:lnTo>
                    <a:pt x="2793" y="1632"/>
                  </a:lnTo>
                  <a:lnTo>
                    <a:pt x="2896" y="1628"/>
                  </a:lnTo>
                  <a:lnTo>
                    <a:pt x="3003" y="1628"/>
                  </a:lnTo>
                  <a:lnTo>
                    <a:pt x="3112" y="1633"/>
                  </a:lnTo>
                  <a:lnTo>
                    <a:pt x="3222" y="1641"/>
                  </a:lnTo>
                  <a:lnTo>
                    <a:pt x="3337" y="1655"/>
                  </a:lnTo>
                  <a:lnTo>
                    <a:pt x="3452" y="1672"/>
                  </a:lnTo>
                  <a:lnTo>
                    <a:pt x="3587" y="1688"/>
                  </a:lnTo>
                  <a:lnTo>
                    <a:pt x="3720" y="1713"/>
                  </a:lnTo>
                  <a:lnTo>
                    <a:pt x="3851" y="1745"/>
                  </a:lnTo>
                  <a:lnTo>
                    <a:pt x="3982" y="1782"/>
                  </a:lnTo>
                  <a:lnTo>
                    <a:pt x="4113" y="1825"/>
                  </a:lnTo>
                  <a:lnTo>
                    <a:pt x="4242" y="1873"/>
                  </a:lnTo>
                  <a:lnTo>
                    <a:pt x="4371" y="1924"/>
                  </a:lnTo>
                  <a:lnTo>
                    <a:pt x="4500" y="1979"/>
                  </a:lnTo>
                  <a:lnTo>
                    <a:pt x="4758" y="2094"/>
                  </a:lnTo>
                  <a:lnTo>
                    <a:pt x="5017" y="2210"/>
                  </a:lnTo>
                  <a:lnTo>
                    <a:pt x="5146" y="2267"/>
                  </a:lnTo>
                  <a:lnTo>
                    <a:pt x="5277" y="2322"/>
                  </a:lnTo>
                  <a:lnTo>
                    <a:pt x="5409" y="2375"/>
                  </a:lnTo>
                  <a:lnTo>
                    <a:pt x="5542" y="2424"/>
                  </a:lnTo>
                  <a:lnTo>
                    <a:pt x="5675" y="2468"/>
                  </a:lnTo>
                  <a:lnTo>
                    <a:pt x="5810" y="2508"/>
                  </a:lnTo>
                  <a:lnTo>
                    <a:pt x="5947" y="2542"/>
                  </a:lnTo>
                  <a:lnTo>
                    <a:pt x="6086" y="2568"/>
                  </a:lnTo>
                  <a:lnTo>
                    <a:pt x="6227" y="2588"/>
                  </a:lnTo>
                  <a:lnTo>
                    <a:pt x="6369" y="2599"/>
                  </a:lnTo>
                  <a:lnTo>
                    <a:pt x="6514" y="2601"/>
                  </a:lnTo>
                  <a:lnTo>
                    <a:pt x="6661" y="2593"/>
                  </a:lnTo>
                  <a:lnTo>
                    <a:pt x="6810" y="2574"/>
                  </a:lnTo>
                  <a:lnTo>
                    <a:pt x="6962" y="2544"/>
                  </a:lnTo>
                  <a:lnTo>
                    <a:pt x="7117" y="2501"/>
                  </a:lnTo>
                  <a:lnTo>
                    <a:pt x="7276" y="2445"/>
                  </a:lnTo>
                  <a:lnTo>
                    <a:pt x="7437" y="2374"/>
                  </a:lnTo>
                  <a:lnTo>
                    <a:pt x="7601" y="2290"/>
                  </a:lnTo>
                  <a:lnTo>
                    <a:pt x="7770" y="2189"/>
                  </a:lnTo>
                  <a:lnTo>
                    <a:pt x="7941" y="2072"/>
                  </a:lnTo>
                  <a:lnTo>
                    <a:pt x="8001" y="2028"/>
                  </a:lnTo>
                  <a:lnTo>
                    <a:pt x="8059" y="1986"/>
                  </a:lnTo>
                  <a:lnTo>
                    <a:pt x="8117" y="1947"/>
                  </a:lnTo>
                  <a:lnTo>
                    <a:pt x="8175" y="1908"/>
                  </a:lnTo>
                  <a:lnTo>
                    <a:pt x="8233" y="1871"/>
                  </a:lnTo>
                  <a:lnTo>
                    <a:pt x="8290" y="1836"/>
                  </a:lnTo>
                  <a:lnTo>
                    <a:pt x="8347" y="1803"/>
                  </a:lnTo>
                  <a:lnTo>
                    <a:pt x="8404" y="1771"/>
                  </a:lnTo>
                  <a:lnTo>
                    <a:pt x="8460" y="1740"/>
                  </a:lnTo>
                  <a:lnTo>
                    <a:pt x="8516" y="1712"/>
                  </a:lnTo>
                  <a:lnTo>
                    <a:pt x="8573" y="1685"/>
                  </a:lnTo>
                  <a:lnTo>
                    <a:pt x="8629" y="1660"/>
                  </a:lnTo>
                  <a:lnTo>
                    <a:pt x="8684" y="1635"/>
                  </a:lnTo>
                  <a:lnTo>
                    <a:pt x="8740" y="1613"/>
                  </a:lnTo>
                  <a:lnTo>
                    <a:pt x="8794" y="1591"/>
                  </a:lnTo>
                  <a:lnTo>
                    <a:pt x="8849" y="1572"/>
                  </a:lnTo>
                  <a:lnTo>
                    <a:pt x="8904" y="1554"/>
                  </a:lnTo>
                  <a:lnTo>
                    <a:pt x="8959" y="1536"/>
                  </a:lnTo>
                  <a:lnTo>
                    <a:pt x="9013" y="1520"/>
                  </a:lnTo>
                  <a:lnTo>
                    <a:pt x="9067" y="1506"/>
                  </a:lnTo>
                  <a:lnTo>
                    <a:pt x="9121" y="1491"/>
                  </a:lnTo>
                  <a:lnTo>
                    <a:pt x="9174" y="1479"/>
                  </a:lnTo>
                  <a:lnTo>
                    <a:pt x="9227" y="1469"/>
                  </a:lnTo>
                  <a:lnTo>
                    <a:pt x="9280" y="1459"/>
                  </a:lnTo>
                  <a:lnTo>
                    <a:pt x="9333" y="1450"/>
                  </a:lnTo>
                  <a:lnTo>
                    <a:pt x="9387" y="1441"/>
                  </a:lnTo>
                  <a:lnTo>
                    <a:pt x="9440" y="1434"/>
                  </a:lnTo>
                  <a:lnTo>
                    <a:pt x="9492" y="1429"/>
                  </a:lnTo>
                  <a:lnTo>
                    <a:pt x="9544" y="1424"/>
                  </a:lnTo>
                  <a:lnTo>
                    <a:pt x="9596" y="1420"/>
                  </a:lnTo>
                  <a:lnTo>
                    <a:pt x="9648" y="1417"/>
                  </a:lnTo>
                  <a:lnTo>
                    <a:pt x="9700" y="1415"/>
                  </a:lnTo>
                  <a:lnTo>
                    <a:pt x="9652" y="1386"/>
                  </a:lnTo>
                  <a:lnTo>
                    <a:pt x="9604" y="1359"/>
                  </a:lnTo>
                  <a:lnTo>
                    <a:pt x="9555" y="1332"/>
                  </a:lnTo>
                  <a:lnTo>
                    <a:pt x="9507" y="1308"/>
                  </a:lnTo>
                  <a:lnTo>
                    <a:pt x="9457" y="1284"/>
                  </a:lnTo>
                  <a:lnTo>
                    <a:pt x="9407" y="1263"/>
                  </a:lnTo>
                  <a:lnTo>
                    <a:pt x="9356" y="1242"/>
                  </a:lnTo>
                  <a:lnTo>
                    <a:pt x="9303" y="1224"/>
                  </a:lnTo>
                  <a:lnTo>
                    <a:pt x="9249" y="1206"/>
                  </a:lnTo>
                  <a:lnTo>
                    <a:pt x="9194" y="1190"/>
                  </a:lnTo>
                  <a:lnTo>
                    <a:pt x="9136" y="1176"/>
                  </a:lnTo>
                  <a:lnTo>
                    <a:pt x="9077" y="1163"/>
                  </a:lnTo>
                  <a:lnTo>
                    <a:pt x="9017" y="1150"/>
                  </a:lnTo>
                  <a:lnTo>
                    <a:pt x="8954" y="1141"/>
                  </a:lnTo>
                  <a:lnTo>
                    <a:pt x="8887" y="1132"/>
                  </a:lnTo>
                  <a:lnTo>
                    <a:pt x="8819" y="1125"/>
                  </a:lnTo>
                  <a:lnTo>
                    <a:pt x="8748" y="1120"/>
                  </a:lnTo>
                  <a:lnTo>
                    <a:pt x="8674" y="1116"/>
                  </a:lnTo>
                  <a:lnTo>
                    <a:pt x="8597" y="1114"/>
                  </a:lnTo>
                  <a:lnTo>
                    <a:pt x="8516" y="1113"/>
                  </a:lnTo>
                  <a:lnTo>
                    <a:pt x="8433" y="1114"/>
                  </a:lnTo>
                  <a:lnTo>
                    <a:pt x="8345" y="1116"/>
                  </a:lnTo>
                  <a:lnTo>
                    <a:pt x="8253" y="1120"/>
                  </a:lnTo>
                  <a:lnTo>
                    <a:pt x="8158" y="1125"/>
                  </a:lnTo>
                  <a:lnTo>
                    <a:pt x="8058" y="1132"/>
                  </a:lnTo>
                  <a:lnTo>
                    <a:pt x="7954" y="1141"/>
                  </a:lnTo>
                  <a:lnTo>
                    <a:pt x="7845" y="1151"/>
                  </a:lnTo>
                  <a:lnTo>
                    <a:pt x="7731" y="1164"/>
                  </a:lnTo>
                  <a:lnTo>
                    <a:pt x="7614" y="1178"/>
                  </a:lnTo>
                  <a:lnTo>
                    <a:pt x="7490" y="1193"/>
                  </a:lnTo>
                  <a:lnTo>
                    <a:pt x="7361" y="1210"/>
                  </a:lnTo>
                  <a:lnTo>
                    <a:pt x="7227" y="1229"/>
                  </a:lnTo>
                  <a:lnTo>
                    <a:pt x="7084" y="1237"/>
                  </a:lnTo>
                  <a:lnTo>
                    <a:pt x="6947" y="1238"/>
                  </a:lnTo>
                  <a:lnTo>
                    <a:pt x="6817" y="1230"/>
                  </a:lnTo>
                  <a:lnTo>
                    <a:pt x="6693" y="1215"/>
                  </a:lnTo>
                  <a:lnTo>
                    <a:pt x="6575" y="1193"/>
                  </a:lnTo>
                  <a:lnTo>
                    <a:pt x="6462" y="1165"/>
                  </a:lnTo>
                  <a:lnTo>
                    <a:pt x="6351" y="1131"/>
                  </a:lnTo>
                  <a:lnTo>
                    <a:pt x="6245" y="1092"/>
                  </a:lnTo>
                  <a:lnTo>
                    <a:pt x="6141" y="1048"/>
                  </a:lnTo>
                  <a:lnTo>
                    <a:pt x="6039" y="1000"/>
                  </a:lnTo>
                  <a:lnTo>
                    <a:pt x="5939" y="948"/>
                  </a:lnTo>
                  <a:lnTo>
                    <a:pt x="5839" y="894"/>
                  </a:lnTo>
                  <a:lnTo>
                    <a:pt x="5739" y="837"/>
                  </a:lnTo>
                  <a:lnTo>
                    <a:pt x="5639" y="778"/>
                  </a:lnTo>
                  <a:lnTo>
                    <a:pt x="5536" y="718"/>
                  </a:lnTo>
                  <a:lnTo>
                    <a:pt x="5432" y="656"/>
                  </a:lnTo>
                  <a:lnTo>
                    <a:pt x="5326" y="594"/>
                  </a:lnTo>
                  <a:lnTo>
                    <a:pt x="5216" y="533"/>
                  </a:lnTo>
                  <a:lnTo>
                    <a:pt x="5101" y="473"/>
                  </a:lnTo>
                  <a:lnTo>
                    <a:pt x="4983" y="414"/>
                  </a:lnTo>
                  <a:lnTo>
                    <a:pt x="4858" y="355"/>
                  </a:lnTo>
                  <a:lnTo>
                    <a:pt x="4729" y="300"/>
                  </a:lnTo>
                  <a:lnTo>
                    <a:pt x="4592" y="248"/>
                  </a:lnTo>
                  <a:lnTo>
                    <a:pt x="4448" y="199"/>
                  </a:lnTo>
                  <a:lnTo>
                    <a:pt x="4296" y="155"/>
                  </a:lnTo>
                  <a:lnTo>
                    <a:pt x="4135" y="114"/>
                  </a:lnTo>
                  <a:lnTo>
                    <a:pt x="3965" y="80"/>
                  </a:lnTo>
                  <a:lnTo>
                    <a:pt x="3785" y="50"/>
                  </a:lnTo>
                  <a:lnTo>
                    <a:pt x="3594" y="27"/>
                  </a:lnTo>
                  <a:lnTo>
                    <a:pt x="3393" y="10"/>
                  </a:lnTo>
                  <a:lnTo>
                    <a:pt x="3178" y="1"/>
                  </a:lnTo>
                  <a:lnTo>
                    <a:pt x="2952" y="0"/>
                  </a:lnTo>
                  <a:lnTo>
                    <a:pt x="2811" y="6"/>
                  </a:lnTo>
                  <a:lnTo>
                    <a:pt x="2673" y="17"/>
                  </a:lnTo>
                  <a:lnTo>
                    <a:pt x="2538" y="35"/>
                  </a:lnTo>
                  <a:lnTo>
                    <a:pt x="2405" y="57"/>
                  </a:lnTo>
                  <a:lnTo>
                    <a:pt x="2276" y="85"/>
                  </a:lnTo>
                  <a:lnTo>
                    <a:pt x="2149" y="118"/>
                  </a:lnTo>
                  <a:lnTo>
                    <a:pt x="2025" y="154"/>
                  </a:lnTo>
                  <a:lnTo>
                    <a:pt x="1905" y="197"/>
                  </a:lnTo>
                  <a:lnTo>
                    <a:pt x="1787" y="244"/>
                  </a:lnTo>
                  <a:lnTo>
                    <a:pt x="1673" y="295"/>
                  </a:lnTo>
                  <a:lnTo>
                    <a:pt x="1563" y="351"/>
                  </a:lnTo>
                  <a:lnTo>
                    <a:pt x="1455" y="411"/>
                  </a:lnTo>
                  <a:lnTo>
                    <a:pt x="1351" y="476"/>
                  </a:lnTo>
                  <a:lnTo>
                    <a:pt x="1251" y="544"/>
                  </a:lnTo>
                  <a:lnTo>
                    <a:pt x="1154" y="617"/>
                  </a:lnTo>
                  <a:lnTo>
                    <a:pt x="1061" y="693"/>
                  </a:lnTo>
                  <a:lnTo>
                    <a:pt x="971" y="773"/>
                  </a:lnTo>
                  <a:lnTo>
                    <a:pt x="886" y="855"/>
                  </a:lnTo>
                  <a:lnTo>
                    <a:pt x="804" y="942"/>
                  </a:lnTo>
                  <a:lnTo>
                    <a:pt x="726" y="1032"/>
                  </a:lnTo>
                  <a:lnTo>
                    <a:pt x="652" y="1125"/>
                  </a:lnTo>
                  <a:lnTo>
                    <a:pt x="582" y="1221"/>
                  </a:lnTo>
                  <a:lnTo>
                    <a:pt x="516" y="1320"/>
                  </a:lnTo>
                  <a:lnTo>
                    <a:pt x="455" y="1421"/>
                  </a:lnTo>
                  <a:lnTo>
                    <a:pt x="397" y="1525"/>
                  </a:lnTo>
                  <a:lnTo>
                    <a:pt x="344" y="1632"/>
                  </a:lnTo>
                  <a:lnTo>
                    <a:pt x="295" y="1740"/>
                  </a:lnTo>
                  <a:lnTo>
                    <a:pt x="251" y="1852"/>
                  </a:lnTo>
                  <a:lnTo>
                    <a:pt x="212" y="1965"/>
                  </a:lnTo>
                  <a:lnTo>
                    <a:pt x="177" y="2079"/>
                  </a:lnTo>
                  <a:lnTo>
                    <a:pt x="146" y="2197"/>
                  </a:lnTo>
                  <a:lnTo>
                    <a:pt x="121" y="2315"/>
                  </a:lnTo>
                  <a:lnTo>
                    <a:pt x="78" y="2525"/>
                  </a:lnTo>
                  <a:lnTo>
                    <a:pt x="45" y="2722"/>
                  </a:lnTo>
                  <a:lnTo>
                    <a:pt x="22" y="2908"/>
                  </a:lnTo>
                  <a:lnTo>
                    <a:pt x="6" y="3082"/>
                  </a:lnTo>
                  <a:lnTo>
                    <a:pt x="0" y="3246"/>
                  </a:lnTo>
                  <a:lnTo>
                    <a:pt x="2" y="3399"/>
                  </a:lnTo>
                  <a:lnTo>
                    <a:pt x="11" y="3543"/>
                  </a:lnTo>
                  <a:lnTo>
                    <a:pt x="28" y="3679"/>
                  </a:lnTo>
                  <a:lnTo>
                    <a:pt x="50" y="3805"/>
                  </a:lnTo>
                  <a:lnTo>
                    <a:pt x="79" y="3925"/>
                  </a:lnTo>
                  <a:lnTo>
                    <a:pt x="112" y="4038"/>
                  </a:lnTo>
                  <a:lnTo>
                    <a:pt x="150" y="4144"/>
                  </a:lnTo>
                  <a:lnTo>
                    <a:pt x="193" y="4245"/>
                  </a:lnTo>
                  <a:lnTo>
                    <a:pt x="239" y="4341"/>
                  </a:lnTo>
                  <a:lnTo>
                    <a:pt x="288" y="4433"/>
                  </a:lnTo>
                  <a:lnTo>
                    <a:pt x="340" y="4521"/>
                  </a:lnTo>
                  <a:lnTo>
                    <a:pt x="395" y="4606"/>
                  </a:lnTo>
                  <a:lnTo>
                    <a:pt x="451" y="4688"/>
                  </a:lnTo>
                  <a:lnTo>
                    <a:pt x="508" y="4769"/>
                  </a:lnTo>
                  <a:lnTo>
                    <a:pt x="565" y="4848"/>
                  </a:lnTo>
                  <a:lnTo>
                    <a:pt x="623" y="4927"/>
                  </a:lnTo>
                  <a:lnTo>
                    <a:pt x="680" y="5007"/>
                  </a:lnTo>
                  <a:lnTo>
                    <a:pt x="736" y="5086"/>
                  </a:lnTo>
                  <a:lnTo>
                    <a:pt x="791" y="5168"/>
                  </a:lnTo>
                  <a:lnTo>
                    <a:pt x="843" y="5251"/>
                  </a:lnTo>
                  <a:lnTo>
                    <a:pt x="893" y="5337"/>
                  </a:lnTo>
                  <a:lnTo>
                    <a:pt x="940" y="5426"/>
                  </a:lnTo>
                  <a:lnTo>
                    <a:pt x="983" y="5519"/>
                  </a:lnTo>
                  <a:lnTo>
                    <a:pt x="1021" y="5617"/>
                  </a:lnTo>
                  <a:lnTo>
                    <a:pt x="1055" y="5720"/>
                  </a:lnTo>
                  <a:lnTo>
                    <a:pt x="1084" y="5829"/>
                  </a:lnTo>
                  <a:lnTo>
                    <a:pt x="1107" y="594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3"/>
            <p:cNvSpPr/>
            <p:nvPr/>
          </p:nvSpPr>
          <p:spPr>
            <a:xfrm>
              <a:off x="107640" y="95400"/>
              <a:ext cx="820080" cy="762480"/>
            </a:xfrm>
            <a:custGeom>
              <a:avLst/>
              <a:gdLst/>
              <a:ahLst/>
              <a:rect l="l" t="t" r="r" b="b"/>
              <a:pathLst>
                <a:path w="16327" h="15172">
                  <a:moveTo>
                    <a:pt x="8732" y="14125"/>
                  </a:moveTo>
                  <a:lnTo>
                    <a:pt x="8559" y="14306"/>
                  </a:lnTo>
                  <a:lnTo>
                    <a:pt x="8373" y="14472"/>
                  </a:lnTo>
                  <a:lnTo>
                    <a:pt x="8175" y="14619"/>
                  </a:lnTo>
                  <a:lnTo>
                    <a:pt x="7967" y="14748"/>
                  </a:lnTo>
                  <a:lnTo>
                    <a:pt x="7748" y="14861"/>
                  </a:lnTo>
                  <a:lnTo>
                    <a:pt x="7523" y="14956"/>
                  </a:lnTo>
                  <a:lnTo>
                    <a:pt x="7289" y="15034"/>
                  </a:lnTo>
                  <a:lnTo>
                    <a:pt x="7050" y="15094"/>
                  </a:lnTo>
                  <a:lnTo>
                    <a:pt x="6806" y="15137"/>
                  </a:lnTo>
                  <a:lnTo>
                    <a:pt x="6560" y="15163"/>
                  </a:lnTo>
                  <a:lnTo>
                    <a:pt x="6310" y="15172"/>
                  </a:lnTo>
                  <a:lnTo>
                    <a:pt x="6061" y="15164"/>
                  </a:lnTo>
                  <a:lnTo>
                    <a:pt x="5812" y="15138"/>
                  </a:lnTo>
                  <a:lnTo>
                    <a:pt x="5566" y="15095"/>
                  </a:lnTo>
                  <a:lnTo>
                    <a:pt x="5322" y="15035"/>
                  </a:lnTo>
                  <a:lnTo>
                    <a:pt x="5083" y="14959"/>
                  </a:lnTo>
                  <a:lnTo>
                    <a:pt x="4849" y="14865"/>
                  </a:lnTo>
                  <a:lnTo>
                    <a:pt x="4623" y="14754"/>
                  </a:lnTo>
                  <a:lnTo>
                    <a:pt x="4405" y="14627"/>
                  </a:lnTo>
                  <a:lnTo>
                    <a:pt x="4196" y="14482"/>
                  </a:lnTo>
                  <a:lnTo>
                    <a:pt x="3999" y="14321"/>
                  </a:lnTo>
                  <a:lnTo>
                    <a:pt x="3813" y="14142"/>
                  </a:lnTo>
                  <a:lnTo>
                    <a:pt x="3641" y="13947"/>
                  </a:lnTo>
                  <a:lnTo>
                    <a:pt x="3484" y="13736"/>
                  </a:lnTo>
                  <a:lnTo>
                    <a:pt x="3342" y="13507"/>
                  </a:lnTo>
                  <a:lnTo>
                    <a:pt x="3218" y="13261"/>
                  </a:lnTo>
                  <a:lnTo>
                    <a:pt x="3112" y="13000"/>
                  </a:lnTo>
                  <a:lnTo>
                    <a:pt x="3026" y="12721"/>
                  </a:lnTo>
                  <a:lnTo>
                    <a:pt x="2961" y="12426"/>
                  </a:lnTo>
                  <a:lnTo>
                    <a:pt x="2918" y="12115"/>
                  </a:lnTo>
                  <a:lnTo>
                    <a:pt x="2898" y="11786"/>
                  </a:lnTo>
                  <a:lnTo>
                    <a:pt x="2905" y="11441"/>
                  </a:lnTo>
                  <a:lnTo>
                    <a:pt x="2917" y="11317"/>
                  </a:lnTo>
                  <a:lnTo>
                    <a:pt x="2933" y="11193"/>
                  </a:lnTo>
                  <a:lnTo>
                    <a:pt x="2954" y="11073"/>
                  </a:lnTo>
                  <a:lnTo>
                    <a:pt x="2978" y="10954"/>
                  </a:lnTo>
                  <a:lnTo>
                    <a:pt x="3007" y="10837"/>
                  </a:lnTo>
                  <a:lnTo>
                    <a:pt x="3040" y="10724"/>
                  </a:lnTo>
                  <a:lnTo>
                    <a:pt x="3077" y="10611"/>
                  </a:lnTo>
                  <a:lnTo>
                    <a:pt x="3118" y="10501"/>
                  </a:lnTo>
                  <a:lnTo>
                    <a:pt x="3163" y="10394"/>
                  </a:lnTo>
                  <a:lnTo>
                    <a:pt x="3213" y="10288"/>
                  </a:lnTo>
                  <a:lnTo>
                    <a:pt x="3266" y="10186"/>
                  </a:lnTo>
                  <a:lnTo>
                    <a:pt x="3323" y="10085"/>
                  </a:lnTo>
                  <a:lnTo>
                    <a:pt x="3386" y="9986"/>
                  </a:lnTo>
                  <a:lnTo>
                    <a:pt x="3451" y="9890"/>
                  </a:lnTo>
                  <a:lnTo>
                    <a:pt x="3520" y="9796"/>
                  </a:lnTo>
                  <a:lnTo>
                    <a:pt x="3595" y="9705"/>
                  </a:lnTo>
                  <a:lnTo>
                    <a:pt x="3673" y="9616"/>
                  </a:lnTo>
                  <a:lnTo>
                    <a:pt x="3754" y="9529"/>
                  </a:lnTo>
                  <a:lnTo>
                    <a:pt x="3841" y="9446"/>
                  </a:lnTo>
                  <a:lnTo>
                    <a:pt x="3931" y="9364"/>
                  </a:lnTo>
                  <a:lnTo>
                    <a:pt x="4025" y="9284"/>
                  </a:lnTo>
                  <a:lnTo>
                    <a:pt x="4124" y="9208"/>
                  </a:lnTo>
                  <a:lnTo>
                    <a:pt x="4226" y="9133"/>
                  </a:lnTo>
                  <a:lnTo>
                    <a:pt x="4332" y="9062"/>
                  </a:lnTo>
                  <a:lnTo>
                    <a:pt x="4444" y="8993"/>
                  </a:lnTo>
                  <a:lnTo>
                    <a:pt x="4558" y="8926"/>
                  </a:lnTo>
                  <a:lnTo>
                    <a:pt x="4676" y="8862"/>
                  </a:lnTo>
                  <a:lnTo>
                    <a:pt x="4800" y="8801"/>
                  </a:lnTo>
                  <a:lnTo>
                    <a:pt x="4927" y="8741"/>
                  </a:lnTo>
                  <a:lnTo>
                    <a:pt x="5057" y="8685"/>
                  </a:lnTo>
                  <a:lnTo>
                    <a:pt x="5192" y="8631"/>
                  </a:lnTo>
                  <a:lnTo>
                    <a:pt x="5332" y="8580"/>
                  </a:lnTo>
                  <a:lnTo>
                    <a:pt x="5371" y="8038"/>
                  </a:lnTo>
                  <a:lnTo>
                    <a:pt x="5115" y="7945"/>
                  </a:lnTo>
                  <a:lnTo>
                    <a:pt x="5006" y="7821"/>
                  </a:lnTo>
                  <a:lnTo>
                    <a:pt x="5006" y="7458"/>
                  </a:lnTo>
                  <a:lnTo>
                    <a:pt x="4911" y="7405"/>
                  </a:lnTo>
                  <a:lnTo>
                    <a:pt x="4886" y="7383"/>
                  </a:lnTo>
                  <a:lnTo>
                    <a:pt x="4852" y="7363"/>
                  </a:lnTo>
                  <a:lnTo>
                    <a:pt x="4810" y="7347"/>
                  </a:lnTo>
                  <a:lnTo>
                    <a:pt x="4761" y="7334"/>
                  </a:lnTo>
                  <a:lnTo>
                    <a:pt x="4705" y="7323"/>
                  </a:lnTo>
                  <a:lnTo>
                    <a:pt x="4643" y="7316"/>
                  </a:lnTo>
                  <a:lnTo>
                    <a:pt x="4574" y="7309"/>
                  </a:lnTo>
                  <a:lnTo>
                    <a:pt x="4500" y="7306"/>
                  </a:lnTo>
                  <a:lnTo>
                    <a:pt x="4421" y="7305"/>
                  </a:lnTo>
                  <a:lnTo>
                    <a:pt x="4337" y="7306"/>
                  </a:lnTo>
                  <a:lnTo>
                    <a:pt x="4250" y="7309"/>
                  </a:lnTo>
                  <a:lnTo>
                    <a:pt x="4158" y="7314"/>
                  </a:lnTo>
                  <a:lnTo>
                    <a:pt x="4063" y="7321"/>
                  </a:lnTo>
                  <a:lnTo>
                    <a:pt x="3965" y="7329"/>
                  </a:lnTo>
                  <a:lnTo>
                    <a:pt x="3864" y="7338"/>
                  </a:lnTo>
                  <a:lnTo>
                    <a:pt x="3762" y="7348"/>
                  </a:lnTo>
                  <a:lnTo>
                    <a:pt x="3658" y="7360"/>
                  </a:lnTo>
                  <a:lnTo>
                    <a:pt x="3554" y="7373"/>
                  </a:lnTo>
                  <a:lnTo>
                    <a:pt x="3448" y="7385"/>
                  </a:lnTo>
                  <a:lnTo>
                    <a:pt x="3343" y="7399"/>
                  </a:lnTo>
                  <a:lnTo>
                    <a:pt x="3132" y="7427"/>
                  </a:lnTo>
                  <a:lnTo>
                    <a:pt x="2928" y="7455"/>
                  </a:lnTo>
                  <a:lnTo>
                    <a:pt x="2731" y="7484"/>
                  </a:lnTo>
                  <a:lnTo>
                    <a:pt x="2546" y="7509"/>
                  </a:lnTo>
                  <a:lnTo>
                    <a:pt x="2377" y="7533"/>
                  </a:lnTo>
                  <a:lnTo>
                    <a:pt x="2225" y="7551"/>
                  </a:lnTo>
                  <a:lnTo>
                    <a:pt x="2081" y="7569"/>
                  </a:lnTo>
                  <a:lnTo>
                    <a:pt x="1943" y="7580"/>
                  </a:lnTo>
                  <a:lnTo>
                    <a:pt x="1811" y="7587"/>
                  </a:lnTo>
                  <a:lnTo>
                    <a:pt x="1685" y="7588"/>
                  </a:lnTo>
                  <a:lnTo>
                    <a:pt x="1566" y="7584"/>
                  </a:lnTo>
                  <a:lnTo>
                    <a:pt x="1451" y="7575"/>
                  </a:lnTo>
                  <a:lnTo>
                    <a:pt x="1343" y="7562"/>
                  </a:lnTo>
                  <a:lnTo>
                    <a:pt x="1241" y="7544"/>
                  </a:lnTo>
                  <a:lnTo>
                    <a:pt x="1144" y="7523"/>
                  </a:lnTo>
                  <a:lnTo>
                    <a:pt x="1052" y="7496"/>
                  </a:lnTo>
                  <a:lnTo>
                    <a:pt x="965" y="7467"/>
                  </a:lnTo>
                  <a:lnTo>
                    <a:pt x="882" y="7434"/>
                  </a:lnTo>
                  <a:lnTo>
                    <a:pt x="806" y="7397"/>
                  </a:lnTo>
                  <a:lnTo>
                    <a:pt x="733" y="7356"/>
                  </a:lnTo>
                  <a:lnTo>
                    <a:pt x="665" y="7313"/>
                  </a:lnTo>
                  <a:lnTo>
                    <a:pt x="601" y="7268"/>
                  </a:lnTo>
                  <a:lnTo>
                    <a:pt x="540" y="7219"/>
                  </a:lnTo>
                  <a:lnTo>
                    <a:pt x="484" y="7168"/>
                  </a:lnTo>
                  <a:lnTo>
                    <a:pt x="432" y="7114"/>
                  </a:lnTo>
                  <a:lnTo>
                    <a:pt x="383" y="7058"/>
                  </a:lnTo>
                  <a:lnTo>
                    <a:pt x="337" y="7001"/>
                  </a:lnTo>
                  <a:lnTo>
                    <a:pt x="295" y="6942"/>
                  </a:lnTo>
                  <a:lnTo>
                    <a:pt x="255" y="6881"/>
                  </a:lnTo>
                  <a:lnTo>
                    <a:pt x="220" y="6818"/>
                  </a:lnTo>
                  <a:lnTo>
                    <a:pt x="186" y="6755"/>
                  </a:lnTo>
                  <a:lnTo>
                    <a:pt x="154" y="6691"/>
                  </a:lnTo>
                  <a:lnTo>
                    <a:pt x="126" y="6626"/>
                  </a:lnTo>
                  <a:lnTo>
                    <a:pt x="99" y="6560"/>
                  </a:lnTo>
                  <a:lnTo>
                    <a:pt x="75" y="6494"/>
                  </a:lnTo>
                  <a:lnTo>
                    <a:pt x="52" y="6427"/>
                  </a:lnTo>
                  <a:lnTo>
                    <a:pt x="32" y="6361"/>
                  </a:lnTo>
                  <a:lnTo>
                    <a:pt x="12" y="6295"/>
                  </a:lnTo>
                  <a:lnTo>
                    <a:pt x="4" y="6256"/>
                  </a:lnTo>
                  <a:lnTo>
                    <a:pt x="0" y="6213"/>
                  </a:lnTo>
                  <a:lnTo>
                    <a:pt x="0" y="6165"/>
                  </a:lnTo>
                  <a:lnTo>
                    <a:pt x="4" y="6114"/>
                  </a:lnTo>
                  <a:lnTo>
                    <a:pt x="11" y="6060"/>
                  </a:lnTo>
                  <a:lnTo>
                    <a:pt x="23" y="6002"/>
                  </a:lnTo>
                  <a:lnTo>
                    <a:pt x="36" y="5942"/>
                  </a:lnTo>
                  <a:lnTo>
                    <a:pt x="53" y="5877"/>
                  </a:lnTo>
                  <a:lnTo>
                    <a:pt x="73" y="5812"/>
                  </a:lnTo>
                  <a:lnTo>
                    <a:pt x="94" y="5744"/>
                  </a:lnTo>
                  <a:lnTo>
                    <a:pt x="119" y="5673"/>
                  </a:lnTo>
                  <a:lnTo>
                    <a:pt x="144" y="5601"/>
                  </a:lnTo>
                  <a:lnTo>
                    <a:pt x="172" y="5527"/>
                  </a:lnTo>
                  <a:lnTo>
                    <a:pt x="201" y="5453"/>
                  </a:lnTo>
                  <a:lnTo>
                    <a:pt x="233" y="5377"/>
                  </a:lnTo>
                  <a:lnTo>
                    <a:pt x="265" y="5302"/>
                  </a:lnTo>
                  <a:lnTo>
                    <a:pt x="331" y="5148"/>
                  </a:lnTo>
                  <a:lnTo>
                    <a:pt x="399" y="4995"/>
                  </a:lnTo>
                  <a:lnTo>
                    <a:pt x="468" y="4845"/>
                  </a:lnTo>
                  <a:lnTo>
                    <a:pt x="535" y="4699"/>
                  </a:lnTo>
                  <a:lnTo>
                    <a:pt x="599" y="4561"/>
                  </a:lnTo>
                  <a:lnTo>
                    <a:pt x="657" y="4431"/>
                  </a:lnTo>
                  <a:lnTo>
                    <a:pt x="683" y="4371"/>
                  </a:lnTo>
                  <a:lnTo>
                    <a:pt x="709" y="4313"/>
                  </a:lnTo>
                  <a:lnTo>
                    <a:pt x="731" y="4258"/>
                  </a:lnTo>
                  <a:lnTo>
                    <a:pt x="752" y="4207"/>
                  </a:lnTo>
                  <a:lnTo>
                    <a:pt x="764" y="4143"/>
                  </a:lnTo>
                  <a:lnTo>
                    <a:pt x="774" y="4084"/>
                  </a:lnTo>
                  <a:lnTo>
                    <a:pt x="782" y="4029"/>
                  </a:lnTo>
                  <a:lnTo>
                    <a:pt x="788" y="3977"/>
                  </a:lnTo>
                  <a:lnTo>
                    <a:pt x="792" y="3928"/>
                  </a:lnTo>
                  <a:lnTo>
                    <a:pt x="794" y="3879"/>
                  </a:lnTo>
                  <a:lnTo>
                    <a:pt x="794" y="3832"/>
                  </a:lnTo>
                  <a:lnTo>
                    <a:pt x="793" y="3784"/>
                  </a:lnTo>
                  <a:lnTo>
                    <a:pt x="790" y="3734"/>
                  </a:lnTo>
                  <a:lnTo>
                    <a:pt x="784" y="3682"/>
                  </a:lnTo>
                  <a:lnTo>
                    <a:pt x="779" y="3627"/>
                  </a:lnTo>
                  <a:lnTo>
                    <a:pt x="772" y="3566"/>
                  </a:lnTo>
                  <a:lnTo>
                    <a:pt x="764" y="3501"/>
                  </a:lnTo>
                  <a:lnTo>
                    <a:pt x="755" y="3430"/>
                  </a:lnTo>
                  <a:lnTo>
                    <a:pt x="746" y="3351"/>
                  </a:lnTo>
                  <a:lnTo>
                    <a:pt x="735" y="3264"/>
                  </a:lnTo>
                  <a:lnTo>
                    <a:pt x="783" y="3389"/>
                  </a:lnTo>
                  <a:lnTo>
                    <a:pt x="821" y="3513"/>
                  </a:lnTo>
                  <a:lnTo>
                    <a:pt x="849" y="3639"/>
                  </a:lnTo>
                  <a:lnTo>
                    <a:pt x="866" y="3764"/>
                  </a:lnTo>
                  <a:lnTo>
                    <a:pt x="875" y="3889"/>
                  </a:lnTo>
                  <a:lnTo>
                    <a:pt x="875" y="4015"/>
                  </a:lnTo>
                  <a:lnTo>
                    <a:pt x="869" y="4140"/>
                  </a:lnTo>
                  <a:lnTo>
                    <a:pt x="857" y="4266"/>
                  </a:lnTo>
                  <a:lnTo>
                    <a:pt x="840" y="4390"/>
                  </a:lnTo>
                  <a:lnTo>
                    <a:pt x="817" y="4515"/>
                  </a:lnTo>
                  <a:lnTo>
                    <a:pt x="791" y="4638"/>
                  </a:lnTo>
                  <a:lnTo>
                    <a:pt x="762" y="4762"/>
                  </a:lnTo>
                  <a:lnTo>
                    <a:pt x="730" y="4884"/>
                  </a:lnTo>
                  <a:lnTo>
                    <a:pt x="699" y="5006"/>
                  </a:lnTo>
                  <a:lnTo>
                    <a:pt x="666" y="5126"/>
                  </a:lnTo>
                  <a:lnTo>
                    <a:pt x="633" y="5246"/>
                  </a:lnTo>
                  <a:lnTo>
                    <a:pt x="603" y="5364"/>
                  </a:lnTo>
                  <a:lnTo>
                    <a:pt x="573" y="5481"/>
                  </a:lnTo>
                  <a:lnTo>
                    <a:pt x="547" y="5597"/>
                  </a:lnTo>
                  <a:lnTo>
                    <a:pt x="525" y="5711"/>
                  </a:lnTo>
                  <a:lnTo>
                    <a:pt x="507" y="5823"/>
                  </a:lnTo>
                  <a:lnTo>
                    <a:pt x="494" y="5934"/>
                  </a:lnTo>
                  <a:lnTo>
                    <a:pt x="488" y="6043"/>
                  </a:lnTo>
                  <a:lnTo>
                    <a:pt x="489" y="6150"/>
                  </a:lnTo>
                  <a:lnTo>
                    <a:pt x="498" y="6255"/>
                  </a:lnTo>
                  <a:lnTo>
                    <a:pt x="517" y="6357"/>
                  </a:lnTo>
                  <a:lnTo>
                    <a:pt x="543" y="6457"/>
                  </a:lnTo>
                  <a:lnTo>
                    <a:pt x="581" y="6555"/>
                  </a:lnTo>
                  <a:lnTo>
                    <a:pt x="630" y="6651"/>
                  </a:lnTo>
                  <a:lnTo>
                    <a:pt x="691" y="6744"/>
                  </a:lnTo>
                  <a:lnTo>
                    <a:pt x="765" y="6834"/>
                  </a:lnTo>
                  <a:lnTo>
                    <a:pt x="853" y="6920"/>
                  </a:lnTo>
                  <a:lnTo>
                    <a:pt x="920" y="6979"/>
                  </a:lnTo>
                  <a:lnTo>
                    <a:pt x="987" y="7033"/>
                  </a:lnTo>
                  <a:lnTo>
                    <a:pt x="1052" y="7083"/>
                  </a:lnTo>
                  <a:lnTo>
                    <a:pt x="1117" y="7129"/>
                  </a:lnTo>
                  <a:lnTo>
                    <a:pt x="1183" y="7171"/>
                  </a:lnTo>
                  <a:lnTo>
                    <a:pt x="1247" y="7208"/>
                  </a:lnTo>
                  <a:lnTo>
                    <a:pt x="1310" y="7243"/>
                  </a:lnTo>
                  <a:lnTo>
                    <a:pt x="1374" y="7274"/>
                  </a:lnTo>
                  <a:lnTo>
                    <a:pt x="1437" y="7300"/>
                  </a:lnTo>
                  <a:lnTo>
                    <a:pt x="1499" y="7325"/>
                  </a:lnTo>
                  <a:lnTo>
                    <a:pt x="1561" y="7345"/>
                  </a:lnTo>
                  <a:lnTo>
                    <a:pt x="1622" y="7362"/>
                  </a:lnTo>
                  <a:lnTo>
                    <a:pt x="1683" y="7377"/>
                  </a:lnTo>
                  <a:lnTo>
                    <a:pt x="1743" y="7388"/>
                  </a:lnTo>
                  <a:lnTo>
                    <a:pt x="1804" y="7397"/>
                  </a:lnTo>
                  <a:lnTo>
                    <a:pt x="1863" y="7403"/>
                  </a:lnTo>
                  <a:lnTo>
                    <a:pt x="1922" y="7407"/>
                  </a:lnTo>
                  <a:lnTo>
                    <a:pt x="1980" y="7409"/>
                  </a:lnTo>
                  <a:lnTo>
                    <a:pt x="2039" y="7408"/>
                  </a:lnTo>
                  <a:lnTo>
                    <a:pt x="2097" y="7406"/>
                  </a:lnTo>
                  <a:lnTo>
                    <a:pt x="2154" y="7401"/>
                  </a:lnTo>
                  <a:lnTo>
                    <a:pt x="2211" y="7395"/>
                  </a:lnTo>
                  <a:lnTo>
                    <a:pt x="2267" y="7387"/>
                  </a:lnTo>
                  <a:lnTo>
                    <a:pt x="2323" y="7378"/>
                  </a:lnTo>
                  <a:lnTo>
                    <a:pt x="2379" y="7367"/>
                  </a:lnTo>
                  <a:lnTo>
                    <a:pt x="2435" y="7354"/>
                  </a:lnTo>
                  <a:lnTo>
                    <a:pt x="2489" y="7340"/>
                  </a:lnTo>
                  <a:lnTo>
                    <a:pt x="2544" y="7326"/>
                  </a:lnTo>
                  <a:lnTo>
                    <a:pt x="2598" y="7310"/>
                  </a:lnTo>
                  <a:lnTo>
                    <a:pt x="2652" y="7294"/>
                  </a:lnTo>
                  <a:lnTo>
                    <a:pt x="2705" y="7277"/>
                  </a:lnTo>
                  <a:lnTo>
                    <a:pt x="2758" y="7259"/>
                  </a:lnTo>
                  <a:lnTo>
                    <a:pt x="2806" y="7247"/>
                  </a:lnTo>
                  <a:lnTo>
                    <a:pt x="2858" y="7232"/>
                  </a:lnTo>
                  <a:lnTo>
                    <a:pt x="2912" y="7213"/>
                  </a:lnTo>
                  <a:lnTo>
                    <a:pt x="2970" y="7194"/>
                  </a:lnTo>
                  <a:lnTo>
                    <a:pt x="3093" y="7149"/>
                  </a:lnTo>
                  <a:lnTo>
                    <a:pt x="3228" y="7100"/>
                  </a:lnTo>
                  <a:lnTo>
                    <a:pt x="3299" y="7076"/>
                  </a:lnTo>
                  <a:lnTo>
                    <a:pt x="3371" y="7050"/>
                  </a:lnTo>
                  <a:lnTo>
                    <a:pt x="3445" y="7027"/>
                  </a:lnTo>
                  <a:lnTo>
                    <a:pt x="3520" y="7003"/>
                  </a:lnTo>
                  <a:lnTo>
                    <a:pt x="3596" y="6981"/>
                  </a:lnTo>
                  <a:lnTo>
                    <a:pt x="3674" y="6959"/>
                  </a:lnTo>
                  <a:lnTo>
                    <a:pt x="3752" y="6941"/>
                  </a:lnTo>
                  <a:lnTo>
                    <a:pt x="3831" y="6925"/>
                  </a:lnTo>
                  <a:lnTo>
                    <a:pt x="3909" y="6910"/>
                  </a:lnTo>
                  <a:lnTo>
                    <a:pt x="3988" y="6900"/>
                  </a:lnTo>
                  <a:lnTo>
                    <a:pt x="4067" y="6892"/>
                  </a:lnTo>
                  <a:lnTo>
                    <a:pt x="4145" y="6889"/>
                  </a:lnTo>
                  <a:lnTo>
                    <a:pt x="4223" y="6889"/>
                  </a:lnTo>
                  <a:lnTo>
                    <a:pt x="4301" y="6894"/>
                  </a:lnTo>
                  <a:lnTo>
                    <a:pt x="4376" y="6903"/>
                  </a:lnTo>
                  <a:lnTo>
                    <a:pt x="4451" y="6918"/>
                  </a:lnTo>
                  <a:lnTo>
                    <a:pt x="4524" y="6939"/>
                  </a:lnTo>
                  <a:lnTo>
                    <a:pt x="4595" y="6964"/>
                  </a:lnTo>
                  <a:lnTo>
                    <a:pt x="4664" y="6997"/>
                  </a:lnTo>
                  <a:lnTo>
                    <a:pt x="4732" y="7037"/>
                  </a:lnTo>
                  <a:lnTo>
                    <a:pt x="4797" y="7083"/>
                  </a:lnTo>
                  <a:lnTo>
                    <a:pt x="4859" y="7136"/>
                  </a:lnTo>
                  <a:lnTo>
                    <a:pt x="4918" y="7198"/>
                  </a:lnTo>
                  <a:lnTo>
                    <a:pt x="4975" y="7268"/>
                  </a:lnTo>
                  <a:lnTo>
                    <a:pt x="5564" y="7260"/>
                  </a:lnTo>
                  <a:lnTo>
                    <a:pt x="5533" y="7201"/>
                  </a:lnTo>
                  <a:lnTo>
                    <a:pt x="5502" y="7142"/>
                  </a:lnTo>
                  <a:lnTo>
                    <a:pt x="5468" y="7086"/>
                  </a:lnTo>
                  <a:lnTo>
                    <a:pt x="5434" y="7032"/>
                  </a:lnTo>
                  <a:lnTo>
                    <a:pt x="5400" y="6979"/>
                  </a:lnTo>
                  <a:lnTo>
                    <a:pt x="5365" y="6928"/>
                  </a:lnTo>
                  <a:lnTo>
                    <a:pt x="5328" y="6880"/>
                  </a:lnTo>
                  <a:lnTo>
                    <a:pt x="5290" y="6833"/>
                  </a:lnTo>
                  <a:lnTo>
                    <a:pt x="5251" y="6789"/>
                  </a:lnTo>
                  <a:lnTo>
                    <a:pt x="5212" y="6747"/>
                  </a:lnTo>
                  <a:lnTo>
                    <a:pt x="5171" y="6707"/>
                  </a:lnTo>
                  <a:lnTo>
                    <a:pt x="5129" y="6670"/>
                  </a:lnTo>
                  <a:lnTo>
                    <a:pt x="5085" y="6636"/>
                  </a:lnTo>
                  <a:lnTo>
                    <a:pt x="5040" y="6603"/>
                  </a:lnTo>
                  <a:lnTo>
                    <a:pt x="4995" y="6574"/>
                  </a:lnTo>
                  <a:lnTo>
                    <a:pt x="4947" y="6548"/>
                  </a:lnTo>
                  <a:lnTo>
                    <a:pt x="4899" y="6524"/>
                  </a:lnTo>
                  <a:lnTo>
                    <a:pt x="4849" y="6503"/>
                  </a:lnTo>
                  <a:lnTo>
                    <a:pt x="4798" y="6486"/>
                  </a:lnTo>
                  <a:lnTo>
                    <a:pt x="4745" y="6470"/>
                  </a:lnTo>
                  <a:lnTo>
                    <a:pt x="4692" y="6459"/>
                  </a:lnTo>
                  <a:lnTo>
                    <a:pt x="4636" y="6451"/>
                  </a:lnTo>
                  <a:lnTo>
                    <a:pt x="4578" y="6446"/>
                  </a:lnTo>
                  <a:lnTo>
                    <a:pt x="4520" y="6444"/>
                  </a:lnTo>
                  <a:lnTo>
                    <a:pt x="4460" y="6446"/>
                  </a:lnTo>
                  <a:lnTo>
                    <a:pt x="4399" y="6451"/>
                  </a:lnTo>
                  <a:lnTo>
                    <a:pt x="4334" y="6459"/>
                  </a:lnTo>
                  <a:lnTo>
                    <a:pt x="4270" y="6472"/>
                  </a:lnTo>
                  <a:lnTo>
                    <a:pt x="4203" y="6488"/>
                  </a:lnTo>
                  <a:lnTo>
                    <a:pt x="4134" y="6508"/>
                  </a:lnTo>
                  <a:lnTo>
                    <a:pt x="4065" y="6532"/>
                  </a:lnTo>
                  <a:lnTo>
                    <a:pt x="3992" y="6560"/>
                  </a:lnTo>
                  <a:lnTo>
                    <a:pt x="3793" y="6629"/>
                  </a:lnTo>
                  <a:lnTo>
                    <a:pt x="3598" y="6694"/>
                  </a:lnTo>
                  <a:lnTo>
                    <a:pt x="3502" y="6726"/>
                  </a:lnTo>
                  <a:lnTo>
                    <a:pt x="3407" y="6755"/>
                  </a:lnTo>
                  <a:lnTo>
                    <a:pt x="3314" y="6784"/>
                  </a:lnTo>
                  <a:lnTo>
                    <a:pt x="3221" y="6811"/>
                  </a:lnTo>
                  <a:lnTo>
                    <a:pt x="3130" y="6837"/>
                  </a:lnTo>
                  <a:lnTo>
                    <a:pt x="3040" y="6860"/>
                  </a:lnTo>
                  <a:lnTo>
                    <a:pt x="2951" y="6882"/>
                  </a:lnTo>
                  <a:lnTo>
                    <a:pt x="2865" y="6902"/>
                  </a:lnTo>
                  <a:lnTo>
                    <a:pt x="2778" y="6919"/>
                  </a:lnTo>
                  <a:lnTo>
                    <a:pt x="2693" y="6936"/>
                  </a:lnTo>
                  <a:lnTo>
                    <a:pt x="2609" y="6949"/>
                  </a:lnTo>
                  <a:lnTo>
                    <a:pt x="2527" y="6960"/>
                  </a:lnTo>
                  <a:lnTo>
                    <a:pt x="2446" y="6968"/>
                  </a:lnTo>
                  <a:lnTo>
                    <a:pt x="2365" y="6974"/>
                  </a:lnTo>
                  <a:lnTo>
                    <a:pt x="2287" y="6977"/>
                  </a:lnTo>
                  <a:lnTo>
                    <a:pt x="2210" y="6976"/>
                  </a:lnTo>
                  <a:lnTo>
                    <a:pt x="2133" y="6973"/>
                  </a:lnTo>
                  <a:lnTo>
                    <a:pt x="2059" y="6966"/>
                  </a:lnTo>
                  <a:lnTo>
                    <a:pt x="1985" y="6956"/>
                  </a:lnTo>
                  <a:lnTo>
                    <a:pt x="1914" y="6943"/>
                  </a:lnTo>
                  <a:lnTo>
                    <a:pt x="1843" y="6926"/>
                  </a:lnTo>
                  <a:lnTo>
                    <a:pt x="1774" y="6905"/>
                  </a:lnTo>
                  <a:lnTo>
                    <a:pt x="1706" y="6881"/>
                  </a:lnTo>
                  <a:lnTo>
                    <a:pt x="1639" y="6852"/>
                  </a:lnTo>
                  <a:lnTo>
                    <a:pt x="1575" y="6819"/>
                  </a:lnTo>
                  <a:lnTo>
                    <a:pt x="1511" y="6783"/>
                  </a:lnTo>
                  <a:lnTo>
                    <a:pt x="1449" y="6741"/>
                  </a:lnTo>
                  <a:lnTo>
                    <a:pt x="1388" y="6696"/>
                  </a:lnTo>
                  <a:lnTo>
                    <a:pt x="1312" y="6632"/>
                  </a:lnTo>
                  <a:lnTo>
                    <a:pt x="1244" y="6565"/>
                  </a:lnTo>
                  <a:lnTo>
                    <a:pt x="1183" y="6497"/>
                  </a:lnTo>
                  <a:lnTo>
                    <a:pt x="1128" y="6427"/>
                  </a:lnTo>
                  <a:lnTo>
                    <a:pt x="1079" y="6356"/>
                  </a:lnTo>
                  <a:lnTo>
                    <a:pt x="1036" y="6284"/>
                  </a:lnTo>
                  <a:lnTo>
                    <a:pt x="999" y="6210"/>
                  </a:lnTo>
                  <a:lnTo>
                    <a:pt x="967" y="6136"/>
                  </a:lnTo>
                  <a:lnTo>
                    <a:pt x="941" y="6060"/>
                  </a:lnTo>
                  <a:lnTo>
                    <a:pt x="919" y="5983"/>
                  </a:lnTo>
                  <a:lnTo>
                    <a:pt x="903" y="5907"/>
                  </a:lnTo>
                  <a:lnTo>
                    <a:pt x="891" y="5829"/>
                  </a:lnTo>
                  <a:lnTo>
                    <a:pt x="881" y="5753"/>
                  </a:lnTo>
                  <a:lnTo>
                    <a:pt x="877" y="5675"/>
                  </a:lnTo>
                  <a:lnTo>
                    <a:pt x="876" y="5598"/>
                  </a:lnTo>
                  <a:lnTo>
                    <a:pt x="878" y="5520"/>
                  </a:lnTo>
                  <a:lnTo>
                    <a:pt x="882" y="5444"/>
                  </a:lnTo>
                  <a:lnTo>
                    <a:pt x="891" y="5367"/>
                  </a:lnTo>
                  <a:lnTo>
                    <a:pt x="901" y="5291"/>
                  </a:lnTo>
                  <a:lnTo>
                    <a:pt x="913" y="5217"/>
                  </a:lnTo>
                  <a:lnTo>
                    <a:pt x="926" y="5143"/>
                  </a:lnTo>
                  <a:lnTo>
                    <a:pt x="942" y="5071"/>
                  </a:lnTo>
                  <a:lnTo>
                    <a:pt x="959" y="5000"/>
                  </a:lnTo>
                  <a:lnTo>
                    <a:pt x="976" y="4930"/>
                  </a:lnTo>
                  <a:lnTo>
                    <a:pt x="995" y="4862"/>
                  </a:lnTo>
                  <a:lnTo>
                    <a:pt x="1014" y="4795"/>
                  </a:lnTo>
                  <a:lnTo>
                    <a:pt x="1033" y="4731"/>
                  </a:lnTo>
                  <a:lnTo>
                    <a:pt x="1052" y="4668"/>
                  </a:lnTo>
                  <a:lnTo>
                    <a:pt x="1088" y="4550"/>
                  </a:lnTo>
                  <a:lnTo>
                    <a:pt x="1120" y="4442"/>
                  </a:lnTo>
                  <a:lnTo>
                    <a:pt x="1160" y="4322"/>
                  </a:lnTo>
                  <a:lnTo>
                    <a:pt x="1195" y="4216"/>
                  </a:lnTo>
                  <a:lnTo>
                    <a:pt x="1210" y="4168"/>
                  </a:lnTo>
                  <a:lnTo>
                    <a:pt x="1225" y="4123"/>
                  </a:lnTo>
                  <a:lnTo>
                    <a:pt x="1237" y="4080"/>
                  </a:lnTo>
                  <a:lnTo>
                    <a:pt x="1247" y="4038"/>
                  </a:lnTo>
                  <a:lnTo>
                    <a:pt x="1257" y="3999"/>
                  </a:lnTo>
                  <a:lnTo>
                    <a:pt x="1265" y="3962"/>
                  </a:lnTo>
                  <a:lnTo>
                    <a:pt x="1273" y="3926"/>
                  </a:lnTo>
                  <a:lnTo>
                    <a:pt x="1279" y="3891"/>
                  </a:lnTo>
                  <a:lnTo>
                    <a:pt x="1283" y="3857"/>
                  </a:lnTo>
                  <a:lnTo>
                    <a:pt x="1286" y="3823"/>
                  </a:lnTo>
                  <a:lnTo>
                    <a:pt x="1289" y="3789"/>
                  </a:lnTo>
                  <a:lnTo>
                    <a:pt x="1289" y="3755"/>
                  </a:lnTo>
                  <a:lnTo>
                    <a:pt x="1289" y="3722"/>
                  </a:lnTo>
                  <a:lnTo>
                    <a:pt x="1288" y="3686"/>
                  </a:lnTo>
                  <a:lnTo>
                    <a:pt x="1286" y="3650"/>
                  </a:lnTo>
                  <a:lnTo>
                    <a:pt x="1282" y="3613"/>
                  </a:lnTo>
                  <a:lnTo>
                    <a:pt x="1278" y="3575"/>
                  </a:lnTo>
                  <a:lnTo>
                    <a:pt x="1272" y="3534"/>
                  </a:lnTo>
                  <a:lnTo>
                    <a:pt x="1265" y="3491"/>
                  </a:lnTo>
                  <a:lnTo>
                    <a:pt x="1257" y="3445"/>
                  </a:lnTo>
                  <a:lnTo>
                    <a:pt x="1239" y="3346"/>
                  </a:lnTo>
                  <a:lnTo>
                    <a:pt x="1217" y="3234"/>
                  </a:lnTo>
                  <a:lnTo>
                    <a:pt x="1192" y="3105"/>
                  </a:lnTo>
                  <a:lnTo>
                    <a:pt x="1163" y="2959"/>
                  </a:lnTo>
                  <a:lnTo>
                    <a:pt x="1199" y="2949"/>
                  </a:lnTo>
                  <a:lnTo>
                    <a:pt x="1236" y="2941"/>
                  </a:lnTo>
                  <a:lnTo>
                    <a:pt x="1274" y="2935"/>
                  </a:lnTo>
                  <a:lnTo>
                    <a:pt x="1311" y="2931"/>
                  </a:lnTo>
                  <a:lnTo>
                    <a:pt x="1350" y="2930"/>
                  </a:lnTo>
                  <a:lnTo>
                    <a:pt x="1389" y="2931"/>
                  </a:lnTo>
                  <a:lnTo>
                    <a:pt x="1429" y="2934"/>
                  </a:lnTo>
                  <a:lnTo>
                    <a:pt x="1469" y="2939"/>
                  </a:lnTo>
                  <a:lnTo>
                    <a:pt x="1509" y="2946"/>
                  </a:lnTo>
                  <a:lnTo>
                    <a:pt x="1550" y="2956"/>
                  </a:lnTo>
                  <a:lnTo>
                    <a:pt x="1591" y="2968"/>
                  </a:lnTo>
                  <a:lnTo>
                    <a:pt x="1632" y="2984"/>
                  </a:lnTo>
                  <a:lnTo>
                    <a:pt x="1674" y="3001"/>
                  </a:lnTo>
                  <a:lnTo>
                    <a:pt x="1715" y="3020"/>
                  </a:lnTo>
                  <a:lnTo>
                    <a:pt x="1757" y="3043"/>
                  </a:lnTo>
                  <a:lnTo>
                    <a:pt x="1797" y="3067"/>
                  </a:lnTo>
                  <a:lnTo>
                    <a:pt x="1839" y="3095"/>
                  </a:lnTo>
                  <a:lnTo>
                    <a:pt x="1880" y="3124"/>
                  </a:lnTo>
                  <a:lnTo>
                    <a:pt x="1920" y="3157"/>
                  </a:lnTo>
                  <a:lnTo>
                    <a:pt x="1961" y="3193"/>
                  </a:lnTo>
                  <a:lnTo>
                    <a:pt x="2001" y="3231"/>
                  </a:lnTo>
                  <a:lnTo>
                    <a:pt x="2041" y="3270"/>
                  </a:lnTo>
                  <a:lnTo>
                    <a:pt x="2079" y="3314"/>
                  </a:lnTo>
                  <a:lnTo>
                    <a:pt x="2117" y="3360"/>
                  </a:lnTo>
                  <a:lnTo>
                    <a:pt x="2155" y="3408"/>
                  </a:lnTo>
                  <a:lnTo>
                    <a:pt x="2192" y="3460"/>
                  </a:lnTo>
                  <a:lnTo>
                    <a:pt x="2228" y="3514"/>
                  </a:lnTo>
                  <a:lnTo>
                    <a:pt x="2264" y="3572"/>
                  </a:lnTo>
                  <a:lnTo>
                    <a:pt x="2299" y="3632"/>
                  </a:lnTo>
                  <a:lnTo>
                    <a:pt x="2332" y="3694"/>
                  </a:lnTo>
                  <a:lnTo>
                    <a:pt x="2364" y="3760"/>
                  </a:lnTo>
                  <a:lnTo>
                    <a:pt x="2396" y="3829"/>
                  </a:lnTo>
                  <a:lnTo>
                    <a:pt x="2431" y="3674"/>
                  </a:lnTo>
                  <a:lnTo>
                    <a:pt x="2467" y="3523"/>
                  </a:lnTo>
                  <a:lnTo>
                    <a:pt x="2506" y="3376"/>
                  </a:lnTo>
                  <a:lnTo>
                    <a:pt x="2547" y="3233"/>
                  </a:lnTo>
                  <a:lnTo>
                    <a:pt x="2590" y="3093"/>
                  </a:lnTo>
                  <a:lnTo>
                    <a:pt x="2635" y="2957"/>
                  </a:lnTo>
                  <a:lnTo>
                    <a:pt x="2681" y="2825"/>
                  </a:lnTo>
                  <a:lnTo>
                    <a:pt x="2728" y="2696"/>
                  </a:lnTo>
                  <a:lnTo>
                    <a:pt x="2776" y="2569"/>
                  </a:lnTo>
                  <a:lnTo>
                    <a:pt x="2825" y="2446"/>
                  </a:lnTo>
                  <a:lnTo>
                    <a:pt x="2875" y="2324"/>
                  </a:lnTo>
                  <a:lnTo>
                    <a:pt x="2926" y="2206"/>
                  </a:lnTo>
                  <a:lnTo>
                    <a:pt x="2977" y="2089"/>
                  </a:lnTo>
                  <a:lnTo>
                    <a:pt x="3027" y="1975"/>
                  </a:lnTo>
                  <a:lnTo>
                    <a:pt x="3078" y="1862"/>
                  </a:lnTo>
                  <a:lnTo>
                    <a:pt x="3129" y="1751"/>
                  </a:lnTo>
                  <a:lnTo>
                    <a:pt x="3229" y="1531"/>
                  </a:lnTo>
                  <a:lnTo>
                    <a:pt x="3325" y="1316"/>
                  </a:lnTo>
                  <a:lnTo>
                    <a:pt x="3372" y="1209"/>
                  </a:lnTo>
                  <a:lnTo>
                    <a:pt x="3417" y="1102"/>
                  </a:lnTo>
                  <a:lnTo>
                    <a:pt x="3461" y="996"/>
                  </a:lnTo>
                  <a:lnTo>
                    <a:pt x="3503" y="889"/>
                  </a:lnTo>
                  <a:lnTo>
                    <a:pt x="3543" y="783"/>
                  </a:lnTo>
                  <a:lnTo>
                    <a:pt x="3581" y="676"/>
                  </a:lnTo>
                  <a:lnTo>
                    <a:pt x="3615" y="568"/>
                  </a:lnTo>
                  <a:lnTo>
                    <a:pt x="3648" y="458"/>
                  </a:lnTo>
                  <a:lnTo>
                    <a:pt x="3679" y="349"/>
                  </a:lnTo>
                  <a:lnTo>
                    <a:pt x="3705" y="238"/>
                  </a:lnTo>
                  <a:lnTo>
                    <a:pt x="3730" y="125"/>
                  </a:lnTo>
                  <a:lnTo>
                    <a:pt x="3750" y="10"/>
                  </a:lnTo>
                  <a:lnTo>
                    <a:pt x="3832" y="0"/>
                  </a:lnTo>
                  <a:lnTo>
                    <a:pt x="3906" y="2"/>
                  </a:lnTo>
                  <a:lnTo>
                    <a:pt x="3975" y="14"/>
                  </a:lnTo>
                  <a:lnTo>
                    <a:pt x="4037" y="38"/>
                  </a:lnTo>
                  <a:lnTo>
                    <a:pt x="4094" y="71"/>
                  </a:lnTo>
                  <a:lnTo>
                    <a:pt x="4146" y="112"/>
                  </a:lnTo>
                  <a:lnTo>
                    <a:pt x="4194" y="162"/>
                  </a:lnTo>
                  <a:lnTo>
                    <a:pt x="4238" y="220"/>
                  </a:lnTo>
                  <a:lnTo>
                    <a:pt x="4280" y="284"/>
                  </a:lnTo>
                  <a:lnTo>
                    <a:pt x="4319" y="353"/>
                  </a:lnTo>
                  <a:lnTo>
                    <a:pt x="4357" y="428"/>
                  </a:lnTo>
                  <a:lnTo>
                    <a:pt x="4392" y="507"/>
                  </a:lnTo>
                  <a:lnTo>
                    <a:pt x="4463" y="675"/>
                  </a:lnTo>
                  <a:lnTo>
                    <a:pt x="4536" y="850"/>
                  </a:lnTo>
                  <a:lnTo>
                    <a:pt x="4575" y="939"/>
                  </a:lnTo>
                  <a:lnTo>
                    <a:pt x="4616" y="1028"/>
                  </a:lnTo>
                  <a:lnTo>
                    <a:pt x="4660" y="1115"/>
                  </a:lnTo>
                  <a:lnTo>
                    <a:pt x="4707" y="1200"/>
                  </a:lnTo>
                  <a:lnTo>
                    <a:pt x="4759" y="1283"/>
                  </a:lnTo>
                  <a:lnTo>
                    <a:pt x="4814" y="1363"/>
                  </a:lnTo>
                  <a:lnTo>
                    <a:pt x="4876" y="1438"/>
                  </a:lnTo>
                  <a:lnTo>
                    <a:pt x="4943" y="1508"/>
                  </a:lnTo>
                  <a:lnTo>
                    <a:pt x="5016" y="1573"/>
                  </a:lnTo>
                  <a:lnTo>
                    <a:pt x="5096" y="1630"/>
                  </a:lnTo>
                  <a:lnTo>
                    <a:pt x="5184" y="1681"/>
                  </a:lnTo>
                  <a:lnTo>
                    <a:pt x="5280" y="1724"/>
                  </a:lnTo>
                  <a:lnTo>
                    <a:pt x="5385" y="1758"/>
                  </a:lnTo>
                  <a:lnTo>
                    <a:pt x="5500" y="1782"/>
                  </a:lnTo>
                  <a:lnTo>
                    <a:pt x="5623" y="1797"/>
                  </a:lnTo>
                  <a:lnTo>
                    <a:pt x="5758" y="1799"/>
                  </a:lnTo>
                  <a:lnTo>
                    <a:pt x="5570" y="2002"/>
                  </a:lnTo>
                  <a:lnTo>
                    <a:pt x="5400" y="2200"/>
                  </a:lnTo>
                  <a:lnTo>
                    <a:pt x="5247" y="2395"/>
                  </a:lnTo>
                  <a:lnTo>
                    <a:pt x="5111" y="2587"/>
                  </a:lnTo>
                  <a:lnTo>
                    <a:pt x="4991" y="2774"/>
                  </a:lnTo>
                  <a:lnTo>
                    <a:pt x="4887" y="2960"/>
                  </a:lnTo>
                  <a:lnTo>
                    <a:pt x="4797" y="3142"/>
                  </a:lnTo>
                  <a:lnTo>
                    <a:pt x="4721" y="3321"/>
                  </a:lnTo>
                  <a:lnTo>
                    <a:pt x="4659" y="3498"/>
                  </a:lnTo>
                  <a:lnTo>
                    <a:pt x="4610" y="3672"/>
                  </a:lnTo>
                  <a:lnTo>
                    <a:pt x="4574" y="3844"/>
                  </a:lnTo>
                  <a:lnTo>
                    <a:pt x="4550" y="4014"/>
                  </a:lnTo>
                  <a:lnTo>
                    <a:pt x="4536" y="4182"/>
                  </a:lnTo>
                  <a:lnTo>
                    <a:pt x="4533" y="4348"/>
                  </a:lnTo>
                  <a:lnTo>
                    <a:pt x="4542" y="4513"/>
                  </a:lnTo>
                  <a:lnTo>
                    <a:pt x="4559" y="4676"/>
                  </a:lnTo>
                  <a:lnTo>
                    <a:pt x="4584" y="4838"/>
                  </a:lnTo>
                  <a:lnTo>
                    <a:pt x="4619" y="4999"/>
                  </a:lnTo>
                  <a:lnTo>
                    <a:pt x="4662" y="5159"/>
                  </a:lnTo>
                  <a:lnTo>
                    <a:pt x="4711" y="5318"/>
                  </a:lnTo>
                  <a:lnTo>
                    <a:pt x="4767" y="5477"/>
                  </a:lnTo>
                  <a:lnTo>
                    <a:pt x="4830" y="5635"/>
                  </a:lnTo>
                  <a:lnTo>
                    <a:pt x="4898" y="5794"/>
                  </a:lnTo>
                  <a:lnTo>
                    <a:pt x="4971" y="5952"/>
                  </a:lnTo>
                  <a:lnTo>
                    <a:pt x="5047" y="6110"/>
                  </a:lnTo>
                  <a:lnTo>
                    <a:pt x="5128" y="6269"/>
                  </a:lnTo>
                  <a:lnTo>
                    <a:pt x="5212" y="6429"/>
                  </a:lnTo>
                  <a:lnTo>
                    <a:pt x="5298" y="6589"/>
                  </a:lnTo>
                  <a:lnTo>
                    <a:pt x="5476" y="6911"/>
                  </a:lnTo>
                  <a:lnTo>
                    <a:pt x="5657" y="7239"/>
                  </a:lnTo>
                  <a:lnTo>
                    <a:pt x="6890" y="7262"/>
                  </a:lnTo>
                  <a:lnTo>
                    <a:pt x="6823" y="7029"/>
                  </a:lnTo>
                  <a:lnTo>
                    <a:pt x="6763" y="6801"/>
                  </a:lnTo>
                  <a:lnTo>
                    <a:pt x="6709" y="6580"/>
                  </a:lnTo>
                  <a:lnTo>
                    <a:pt x="6663" y="6365"/>
                  </a:lnTo>
                  <a:lnTo>
                    <a:pt x="6624" y="6157"/>
                  </a:lnTo>
                  <a:lnTo>
                    <a:pt x="6591" y="5955"/>
                  </a:lnTo>
                  <a:lnTo>
                    <a:pt x="6566" y="5760"/>
                  </a:lnTo>
                  <a:lnTo>
                    <a:pt x="6547" y="5571"/>
                  </a:lnTo>
                  <a:lnTo>
                    <a:pt x="6536" y="5390"/>
                  </a:lnTo>
                  <a:lnTo>
                    <a:pt x="6532" y="5216"/>
                  </a:lnTo>
                  <a:lnTo>
                    <a:pt x="6534" y="5049"/>
                  </a:lnTo>
                  <a:lnTo>
                    <a:pt x="6542" y="4888"/>
                  </a:lnTo>
                  <a:lnTo>
                    <a:pt x="6559" y="4735"/>
                  </a:lnTo>
                  <a:lnTo>
                    <a:pt x="6580" y="4589"/>
                  </a:lnTo>
                  <a:lnTo>
                    <a:pt x="6610" y="4451"/>
                  </a:lnTo>
                  <a:lnTo>
                    <a:pt x="6644" y="4321"/>
                  </a:lnTo>
                  <a:lnTo>
                    <a:pt x="6687" y="4197"/>
                  </a:lnTo>
                  <a:lnTo>
                    <a:pt x="6735" y="4082"/>
                  </a:lnTo>
                  <a:lnTo>
                    <a:pt x="6790" y="3974"/>
                  </a:lnTo>
                  <a:lnTo>
                    <a:pt x="6852" y="3875"/>
                  </a:lnTo>
                  <a:lnTo>
                    <a:pt x="6920" y="3782"/>
                  </a:lnTo>
                  <a:lnTo>
                    <a:pt x="6995" y="3698"/>
                  </a:lnTo>
                  <a:lnTo>
                    <a:pt x="7074" y="3623"/>
                  </a:lnTo>
                  <a:lnTo>
                    <a:pt x="7162" y="3555"/>
                  </a:lnTo>
                  <a:lnTo>
                    <a:pt x="7255" y="3496"/>
                  </a:lnTo>
                  <a:lnTo>
                    <a:pt x="7354" y="3445"/>
                  </a:lnTo>
                  <a:lnTo>
                    <a:pt x="7459" y="3403"/>
                  </a:lnTo>
                  <a:lnTo>
                    <a:pt x="7572" y="3369"/>
                  </a:lnTo>
                  <a:lnTo>
                    <a:pt x="7689" y="3344"/>
                  </a:lnTo>
                  <a:lnTo>
                    <a:pt x="7813" y="3328"/>
                  </a:lnTo>
                  <a:lnTo>
                    <a:pt x="7943" y="3320"/>
                  </a:lnTo>
                  <a:lnTo>
                    <a:pt x="8079" y="3321"/>
                  </a:lnTo>
                  <a:lnTo>
                    <a:pt x="8242" y="3324"/>
                  </a:lnTo>
                  <a:lnTo>
                    <a:pt x="8401" y="3336"/>
                  </a:lnTo>
                  <a:lnTo>
                    <a:pt x="8558" y="3358"/>
                  </a:lnTo>
                  <a:lnTo>
                    <a:pt x="8712" y="3390"/>
                  </a:lnTo>
                  <a:lnTo>
                    <a:pt x="8865" y="3429"/>
                  </a:lnTo>
                  <a:lnTo>
                    <a:pt x="9015" y="3474"/>
                  </a:lnTo>
                  <a:lnTo>
                    <a:pt x="9163" y="3525"/>
                  </a:lnTo>
                  <a:lnTo>
                    <a:pt x="9311" y="3579"/>
                  </a:lnTo>
                  <a:lnTo>
                    <a:pt x="9458" y="3637"/>
                  </a:lnTo>
                  <a:lnTo>
                    <a:pt x="9605" y="3697"/>
                  </a:lnTo>
                  <a:lnTo>
                    <a:pt x="9752" y="3758"/>
                  </a:lnTo>
                  <a:lnTo>
                    <a:pt x="9899" y="3820"/>
                  </a:lnTo>
                  <a:lnTo>
                    <a:pt x="10047" y="3880"/>
                  </a:lnTo>
                  <a:lnTo>
                    <a:pt x="10196" y="3937"/>
                  </a:lnTo>
                  <a:lnTo>
                    <a:pt x="10346" y="3991"/>
                  </a:lnTo>
                  <a:lnTo>
                    <a:pt x="10500" y="4041"/>
                  </a:lnTo>
                  <a:lnTo>
                    <a:pt x="10655" y="4085"/>
                  </a:lnTo>
                  <a:lnTo>
                    <a:pt x="10812" y="4123"/>
                  </a:lnTo>
                  <a:lnTo>
                    <a:pt x="10972" y="4153"/>
                  </a:lnTo>
                  <a:lnTo>
                    <a:pt x="11137" y="4174"/>
                  </a:lnTo>
                  <a:lnTo>
                    <a:pt x="11304" y="4185"/>
                  </a:lnTo>
                  <a:lnTo>
                    <a:pt x="11476" y="4186"/>
                  </a:lnTo>
                  <a:lnTo>
                    <a:pt x="11653" y="4174"/>
                  </a:lnTo>
                  <a:lnTo>
                    <a:pt x="11833" y="4149"/>
                  </a:lnTo>
                  <a:lnTo>
                    <a:pt x="12019" y="4109"/>
                  </a:lnTo>
                  <a:lnTo>
                    <a:pt x="12211" y="4055"/>
                  </a:lnTo>
                  <a:lnTo>
                    <a:pt x="12409" y="3984"/>
                  </a:lnTo>
                  <a:lnTo>
                    <a:pt x="12614" y="3895"/>
                  </a:lnTo>
                  <a:lnTo>
                    <a:pt x="12825" y="3788"/>
                  </a:lnTo>
                  <a:lnTo>
                    <a:pt x="13042" y="3661"/>
                  </a:lnTo>
                  <a:lnTo>
                    <a:pt x="13268" y="3513"/>
                  </a:lnTo>
                  <a:lnTo>
                    <a:pt x="13501" y="3344"/>
                  </a:lnTo>
                  <a:lnTo>
                    <a:pt x="13597" y="3292"/>
                  </a:lnTo>
                  <a:lnTo>
                    <a:pt x="13693" y="3246"/>
                  </a:lnTo>
                  <a:lnTo>
                    <a:pt x="13788" y="3207"/>
                  </a:lnTo>
                  <a:lnTo>
                    <a:pt x="13883" y="3173"/>
                  </a:lnTo>
                  <a:lnTo>
                    <a:pt x="13978" y="3147"/>
                  </a:lnTo>
                  <a:lnTo>
                    <a:pt x="14071" y="3125"/>
                  </a:lnTo>
                  <a:lnTo>
                    <a:pt x="14165" y="3110"/>
                  </a:lnTo>
                  <a:lnTo>
                    <a:pt x="14258" y="3101"/>
                  </a:lnTo>
                  <a:lnTo>
                    <a:pt x="14350" y="3097"/>
                  </a:lnTo>
                  <a:lnTo>
                    <a:pt x="14442" y="3098"/>
                  </a:lnTo>
                  <a:lnTo>
                    <a:pt x="14532" y="3104"/>
                  </a:lnTo>
                  <a:lnTo>
                    <a:pt x="14623" y="3116"/>
                  </a:lnTo>
                  <a:lnTo>
                    <a:pt x="14713" y="3133"/>
                  </a:lnTo>
                  <a:lnTo>
                    <a:pt x="14803" y="3154"/>
                  </a:lnTo>
                  <a:lnTo>
                    <a:pt x="14892" y="3181"/>
                  </a:lnTo>
                  <a:lnTo>
                    <a:pt x="14981" y="3211"/>
                  </a:lnTo>
                  <a:lnTo>
                    <a:pt x="15069" y="3247"/>
                  </a:lnTo>
                  <a:lnTo>
                    <a:pt x="15156" y="3287"/>
                  </a:lnTo>
                  <a:lnTo>
                    <a:pt x="15243" y="3332"/>
                  </a:lnTo>
                  <a:lnTo>
                    <a:pt x="15330" y="3380"/>
                  </a:lnTo>
                  <a:lnTo>
                    <a:pt x="15416" y="3432"/>
                  </a:lnTo>
                  <a:lnTo>
                    <a:pt x="15502" y="3489"/>
                  </a:lnTo>
                  <a:lnTo>
                    <a:pt x="15586" y="3549"/>
                  </a:lnTo>
                  <a:lnTo>
                    <a:pt x="15670" y="3612"/>
                  </a:lnTo>
                  <a:lnTo>
                    <a:pt x="15754" y="3680"/>
                  </a:lnTo>
                  <a:lnTo>
                    <a:pt x="15838" y="3750"/>
                  </a:lnTo>
                  <a:lnTo>
                    <a:pt x="15920" y="3825"/>
                  </a:lnTo>
                  <a:lnTo>
                    <a:pt x="16003" y="3902"/>
                  </a:lnTo>
                  <a:lnTo>
                    <a:pt x="16085" y="3982"/>
                  </a:lnTo>
                  <a:lnTo>
                    <a:pt x="16165" y="4066"/>
                  </a:lnTo>
                  <a:lnTo>
                    <a:pt x="16246" y="4151"/>
                  </a:lnTo>
                  <a:lnTo>
                    <a:pt x="16327" y="4240"/>
                  </a:lnTo>
                  <a:lnTo>
                    <a:pt x="16237" y="4236"/>
                  </a:lnTo>
                  <a:lnTo>
                    <a:pt x="16149" y="4234"/>
                  </a:lnTo>
                  <a:lnTo>
                    <a:pt x="16061" y="4234"/>
                  </a:lnTo>
                  <a:lnTo>
                    <a:pt x="15974" y="4237"/>
                  </a:lnTo>
                  <a:lnTo>
                    <a:pt x="15888" y="4241"/>
                  </a:lnTo>
                  <a:lnTo>
                    <a:pt x="15802" y="4248"/>
                  </a:lnTo>
                  <a:lnTo>
                    <a:pt x="15717" y="4257"/>
                  </a:lnTo>
                  <a:lnTo>
                    <a:pt x="15633" y="4269"/>
                  </a:lnTo>
                  <a:lnTo>
                    <a:pt x="15551" y="4283"/>
                  </a:lnTo>
                  <a:lnTo>
                    <a:pt x="15468" y="4299"/>
                  </a:lnTo>
                  <a:lnTo>
                    <a:pt x="15387" y="4318"/>
                  </a:lnTo>
                  <a:lnTo>
                    <a:pt x="15307" y="4339"/>
                  </a:lnTo>
                  <a:lnTo>
                    <a:pt x="15227" y="4363"/>
                  </a:lnTo>
                  <a:lnTo>
                    <a:pt x="15148" y="4389"/>
                  </a:lnTo>
                  <a:lnTo>
                    <a:pt x="15071" y="4419"/>
                  </a:lnTo>
                  <a:lnTo>
                    <a:pt x="14994" y="4450"/>
                  </a:lnTo>
                  <a:lnTo>
                    <a:pt x="14917" y="4486"/>
                  </a:lnTo>
                  <a:lnTo>
                    <a:pt x="14843" y="4523"/>
                  </a:lnTo>
                  <a:lnTo>
                    <a:pt x="14769" y="4564"/>
                  </a:lnTo>
                  <a:lnTo>
                    <a:pt x="14696" y="4608"/>
                  </a:lnTo>
                  <a:lnTo>
                    <a:pt x="14624" y="4654"/>
                  </a:lnTo>
                  <a:lnTo>
                    <a:pt x="14554" y="4704"/>
                  </a:lnTo>
                  <a:lnTo>
                    <a:pt x="14483" y="4756"/>
                  </a:lnTo>
                  <a:lnTo>
                    <a:pt x="14415" y="4812"/>
                  </a:lnTo>
                  <a:lnTo>
                    <a:pt x="14348" y="4870"/>
                  </a:lnTo>
                  <a:lnTo>
                    <a:pt x="14281" y="4932"/>
                  </a:lnTo>
                  <a:lnTo>
                    <a:pt x="14216" y="4997"/>
                  </a:lnTo>
                  <a:lnTo>
                    <a:pt x="14152" y="5067"/>
                  </a:lnTo>
                  <a:lnTo>
                    <a:pt x="14088" y="5138"/>
                  </a:lnTo>
                  <a:lnTo>
                    <a:pt x="14027" y="5214"/>
                  </a:lnTo>
                  <a:lnTo>
                    <a:pt x="13966" y="5293"/>
                  </a:lnTo>
                  <a:lnTo>
                    <a:pt x="13906" y="5375"/>
                  </a:lnTo>
                  <a:lnTo>
                    <a:pt x="13826" y="5469"/>
                  </a:lnTo>
                  <a:lnTo>
                    <a:pt x="13743" y="5558"/>
                  </a:lnTo>
                  <a:lnTo>
                    <a:pt x="13657" y="5645"/>
                  </a:lnTo>
                  <a:lnTo>
                    <a:pt x="13570" y="5726"/>
                  </a:lnTo>
                  <a:lnTo>
                    <a:pt x="13481" y="5805"/>
                  </a:lnTo>
                  <a:lnTo>
                    <a:pt x="13388" y="5879"/>
                  </a:lnTo>
                  <a:lnTo>
                    <a:pt x="13293" y="5949"/>
                  </a:lnTo>
                  <a:lnTo>
                    <a:pt x="13195" y="6014"/>
                  </a:lnTo>
                  <a:lnTo>
                    <a:pt x="13094" y="6075"/>
                  </a:lnTo>
                  <a:lnTo>
                    <a:pt x="12989" y="6130"/>
                  </a:lnTo>
                  <a:lnTo>
                    <a:pt x="12882" y="6180"/>
                  </a:lnTo>
                  <a:lnTo>
                    <a:pt x="12772" y="6225"/>
                  </a:lnTo>
                  <a:lnTo>
                    <a:pt x="12657" y="6265"/>
                  </a:lnTo>
                  <a:lnTo>
                    <a:pt x="12539" y="6298"/>
                  </a:lnTo>
                  <a:lnTo>
                    <a:pt x="12417" y="6325"/>
                  </a:lnTo>
                  <a:lnTo>
                    <a:pt x="12292" y="6347"/>
                  </a:lnTo>
                  <a:lnTo>
                    <a:pt x="12163" y="6361"/>
                  </a:lnTo>
                  <a:lnTo>
                    <a:pt x="12029" y="6369"/>
                  </a:lnTo>
                  <a:lnTo>
                    <a:pt x="11892" y="6370"/>
                  </a:lnTo>
                  <a:lnTo>
                    <a:pt x="11749" y="6364"/>
                  </a:lnTo>
                  <a:lnTo>
                    <a:pt x="11601" y="6351"/>
                  </a:lnTo>
                  <a:lnTo>
                    <a:pt x="11450" y="6331"/>
                  </a:lnTo>
                  <a:lnTo>
                    <a:pt x="11294" y="6302"/>
                  </a:lnTo>
                  <a:lnTo>
                    <a:pt x="11133" y="6266"/>
                  </a:lnTo>
                  <a:lnTo>
                    <a:pt x="10966" y="6221"/>
                  </a:lnTo>
                  <a:lnTo>
                    <a:pt x="10796" y="6168"/>
                  </a:lnTo>
                  <a:lnTo>
                    <a:pt x="10618" y="6107"/>
                  </a:lnTo>
                  <a:lnTo>
                    <a:pt x="10436" y="6038"/>
                  </a:lnTo>
                  <a:lnTo>
                    <a:pt x="10248" y="5958"/>
                  </a:lnTo>
                  <a:lnTo>
                    <a:pt x="10055" y="5870"/>
                  </a:lnTo>
                  <a:lnTo>
                    <a:pt x="9856" y="5773"/>
                  </a:lnTo>
                  <a:lnTo>
                    <a:pt x="9651" y="5666"/>
                  </a:lnTo>
                  <a:lnTo>
                    <a:pt x="9520" y="5600"/>
                  </a:lnTo>
                  <a:lnTo>
                    <a:pt x="9393" y="5540"/>
                  </a:lnTo>
                  <a:lnTo>
                    <a:pt x="9268" y="5487"/>
                  </a:lnTo>
                  <a:lnTo>
                    <a:pt x="9145" y="5441"/>
                  </a:lnTo>
                  <a:lnTo>
                    <a:pt x="9027" y="5401"/>
                  </a:lnTo>
                  <a:lnTo>
                    <a:pt x="8910" y="5367"/>
                  </a:lnTo>
                  <a:lnTo>
                    <a:pt x="8796" y="5340"/>
                  </a:lnTo>
                  <a:lnTo>
                    <a:pt x="8686" y="5319"/>
                  </a:lnTo>
                  <a:lnTo>
                    <a:pt x="8579" y="5306"/>
                  </a:lnTo>
                  <a:lnTo>
                    <a:pt x="8473" y="5299"/>
                  </a:lnTo>
                  <a:lnTo>
                    <a:pt x="8371" y="5298"/>
                  </a:lnTo>
                  <a:lnTo>
                    <a:pt x="8273" y="5304"/>
                  </a:lnTo>
                  <a:lnTo>
                    <a:pt x="8177" y="5316"/>
                  </a:lnTo>
                  <a:lnTo>
                    <a:pt x="8085" y="5336"/>
                  </a:lnTo>
                  <a:lnTo>
                    <a:pt x="7995" y="5363"/>
                  </a:lnTo>
                  <a:lnTo>
                    <a:pt x="7910" y="5397"/>
                  </a:lnTo>
                  <a:lnTo>
                    <a:pt x="7827" y="5436"/>
                  </a:lnTo>
                  <a:lnTo>
                    <a:pt x="7747" y="5484"/>
                  </a:lnTo>
                  <a:lnTo>
                    <a:pt x="7671" y="5538"/>
                  </a:lnTo>
                  <a:lnTo>
                    <a:pt x="7598" y="5601"/>
                  </a:lnTo>
                  <a:lnTo>
                    <a:pt x="7528" y="5669"/>
                  </a:lnTo>
                  <a:lnTo>
                    <a:pt x="7462" y="5746"/>
                  </a:lnTo>
                  <a:lnTo>
                    <a:pt x="7399" y="5828"/>
                  </a:lnTo>
                  <a:lnTo>
                    <a:pt x="7340" y="5919"/>
                  </a:lnTo>
                  <a:lnTo>
                    <a:pt x="7284" y="6017"/>
                  </a:lnTo>
                  <a:lnTo>
                    <a:pt x="7232" y="6122"/>
                  </a:lnTo>
                  <a:lnTo>
                    <a:pt x="7183" y="6235"/>
                  </a:lnTo>
                  <a:lnTo>
                    <a:pt x="7138" y="6355"/>
                  </a:lnTo>
                  <a:lnTo>
                    <a:pt x="7097" y="6483"/>
                  </a:lnTo>
                  <a:lnTo>
                    <a:pt x="7059" y="6618"/>
                  </a:lnTo>
                  <a:lnTo>
                    <a:pt x="7024" y="6761"/>
                  </a:lnTo>
                  <a:lnTo>
                    <a:pt x="6995" y="6911"/>
                  </a:lnTo>
                  <a:lnTo>
                    <a:pt x="7054" y="6808"/>
                  </a:lnTo>
                  <a:lnTo>
                    <a:pt x="7115" y="6709"/>
                  </a:lnTo>
                  <a:lnTo>
                    <a:pt x="7178" y="6614"/>
                  </a:lnTo>
                  <a:lnTo>
                    <a:pt x="7243" y="6523"/>
                  </a:lnTo>
                  <a:lnTo>
                    <a:pt x="7309" y="6438"/>
                  </a:lnTo>
                  <a:lnTo>
                    <a:pt x="7377" y="6356"/>
                  </a:lnTo>
                  <a:lnTo>
                    <a:pt x="7446" y="6279"/>
                  </a:lnTo>
                  <a:lnTo>
                    <a:pt x="7518" y="6207"/>
                  </a:lnTo>
                  <a:lnTo>
                    <a:pt x="7590" y="6139"/>
                  </a:lnTo>
                  <a:lnTo>
                    <a:pt x="7665" y="6076"/>
                  </a:lnTo>
                  <a:lnTo>
                    <a:pt x="7741" y="6017"/>
                  </a:lnTo>
                  <a:lnTo>
                    <a:pt x="7819" y="5964"/>
                  </a:lnTo>
                  <a:lnTo>
                    <a:pt x="7898" y="5915"/>
                  </a:lnTo>
                  <a:lnTo>
                    <a:pt x="7980" y="5871"/>
                  </a:lnTo>
                  <a:lnTo>
                    <a:pt x="8064" y="5832"/>
                  </a:lnTo>
                  <a:lnTo>
                    <a:pt x="8149" y="5799"/>
                  </a:lnTo>
                  <a:lnTo>
                    <a:pt x="8235" y="5770"/>
                  </a:lnTo>
                  <a:lnTo>
                    <a:pt x="8324" y="5747"/>
                  </a:lnTo>
                  <a:lnTo>
                    <a:pt x="8415" y="5727"/>
                  </a:lnTo>
                  <a:lnTo>
                    <a:pt x="8508" y="5714"/>
                  </a:lnTo>
                  <a:lnTo>
                    <a:pt x="8602" y="5706"/>
                  </a:lnTo>
                  <a:lnTo>
                    <a:pt x="8699" y="5704"/>
                  </a:lnTo>
                  <a:lnTo>
                    <a:pt x="8797" y="5706"/>
                  </a:lnTo>
                  <a:lnTo>
                    <a:pt x="8897" y="5714"/>
                  </a:lnTo>
                  <a:lnTo>
                    <a:pt x="8999" y="5727"/>
                  </a:lnTo>
                  <a:lnTo>
                    <a:pt x="9104" y="5747"/>
                  </a:lnTo>
                  <a:lnTo>
                    <a:pt x="9210" y="5771"/>
                  </a:lnTo>
                  <a:lnTo>
                    <a:pt x="9318" y="5802"/>
                  </a:lnTo>
                  <a:lnTo>
                    <a:pt x="9428" y="5838"/>
                  </a:lnTo>
                  <a:lnTo>
                    <a:pt x="9541" y="5879"/>
                  </a:lnTo>
                  <a:lnTo>
                    <a:pt x="9655" y="5926"/>
                  </a:lnTo>
                  <a:lnTo>
                    <a:pt x="9771" y="5979"/>
                  </a:lnTo>
                  <a:lnTo>
                    <a:pt x="9834" y="6018"/>
                  </a:lnTo>
                  <a:lnTo>
                    <a:pt x="9897" y="6055"/>
                  </a:lnTo>
                  <a:lnTo>
                    <a:pt x="9960" y="6091"/>
                  </a:lnTo>
                  <a:lnTo>
                    <a:pt x="10024" y="6125"/>
                  </a:lnTo>
                  <a:lnTo>
                    <a:pt x="10088" y="6159"/>
                  </a:lnTo>
                  <a:lnTo>
                    <a:pt x="10153" y="6191"/>
                  </a:lnTo>
                  <a:lnTo>
                    <a:pt x="10219" y="6221"/>
                  </a:lnTo>
                  <a:lnTo>
                    <a:pt x="10284" y="6251"/>
                  </a:lnTo>
                  <a:lnTo>
                    <a:pt x="10350" y="6278"/>
                  </a:lnTo>
                  <a:lnTo>
                    <a:pt x="10418" y="6305"/>
                  </a:lnTo>
                  <a:lnTo>
                    <a:pt x="10484" y="6331"/>
                  </a:lnTo>
                  <a:lnTo>
                    <a:pt x="10553" y="6354"/>
                  </a:lnTo>
                  <a:lnTo>
                    <a:pt x="10621" y="6376"/>
                  </a:lnTo>
                  <a:lnTo>
                    <a:pt x="10690" y="6398"/>
                  </a:lnTo>
                  <a:lnTo>
                    <a:pt x="10759" y="6417"/>
                  </a:lnTo>
                  <a:lnTo>
                    <a:pt x="10829" y="6437"/>
                  </a:lnTo>
                  <a:lnTo>
                    <a:pt x="10899" y="6453"/>
                  </a:lnTo>
                  <a:lnTo>
                    <a:pt x="10970" y="6469"/>
                  </a:lnTo>
                  <a:lnTo>
                    <a:pt x="11042" y="6483"/>
                  </a:lnTo>
                  <a:lnTo>
                    <a:pt x="11113" y="6496"/>
                  </a:lnTo>
                  <a:lnTo>
                    <a:pt x="11186" y="6507"/>
                  </a:lnTo>
                  <a:lnTo>
                    <a:pt x="11259" y="6517"/>
                  </a:lnTo>
                  <a:lnTo>
                    <a:pt x="11333" y="6525"/>
                  </a:lnTo>
                  <a:lnTo>
                    <a:pt x="11407" y="6533"/>
                  </a:lnTo>
                  <a:lnTo>
                    <a:pt x="11482" y="6538"/>
                  </a:lnTo>
                  <a:lnTo>
                    <a:pt x="11557" y="6543"/>
                  </a:lnTo>
                  <a:lnTo>
                    <a:pt x="11633" y="6545"/>
                  </a:lnTo>
                  <a:lnTo>
                    <a:pt x="11710" y="6546"/>
                  </a:lnTo>
                  <a:lnTo>
                    <a:pt x="11786" y="6546"/>
                  </a:lnTo>
                  <a:lnTo>
                    <a:pt x="11864" y="6544"/>
                  </a:lnTo>
                  <a:lnTo>
                    <a:pt x="11942" y="6541"/>
                  </a:lnTo>
                  <a:lnTo>
                    <a:pt x="12020" y="6536"/>
                  </a:lnTo>
                  <a:lnTo>
                    <a:pt x="11916" y="6574"/>
                  </a:lnTo>
                  <a:lnTo>
                    <a:pt x="11811" y="6606"/>
                  </a:lnTo>
                  <a:lnTo>
                    <a:pt x="11705" y="6633"/>
                  </a:lnTo>
                  <a:lnTo>
                    <a:pt x="11597" y="6652"/>
                  </a:lnTo>
                  <a:lnTo>
                    <a:pt x="11491" y="6666"/>
                  </a:lnTo>
                  <a:lnTo>
                    <a:pt x="11384" y="6677"/>
                  </a:lnTo>
                  <a:lnTo>
                    <a:pt x="11277" y="6681"/>
                  </a:lnTo>
                  <a:lnTo>
                    <a:pt x="11171" y="6681"/>
                  </a:lnTo>
                  <a:lnTo>
                    <a:pt x="11063" y="6677"/>
                  </a:lnTo>
                  <a:lnTo>
                    <a:pt x="10957" y="6668"/>
                  </a:lnTo>
                  <a:lnTo>
                    <a:pt x="10852" y="6656"/>
                  </a:lnTo>
                  <a:lnTo>
                    <a:pt x="10747" y="6641"/>
                  </a:lnTo>
                  <a:lnTo>
                    <a:pt x="10643" y="6623"/>
                  </a:lnTo>
                  <a:lnTo>
                    <a:pt x="10539" y="6603"/>
                  </a:lnTo>
                  <a:lnTo>
                    <a:pt x="10438" y="6581"/>
                  </a:lnTo>
                  <a:lnTo>
                    <a:pt x="10337" y="6556"/>
                  </a:lnTo>
                  <a:lnTo>
                    <a:pt x="10238" y="6530"/>
                  </a:lnTo>
                  <a:lnTo>
                    <a:pt x="10141" y="6502"/>
                  </a:lnTo>
                  <a:lnTo>
                    <a:pt x="10045" y="6474"/>
                  </a:lnTo>
                  <a:lnTo>
                    <a:pt x="9951" y="6445"/>
                  </a:lnTo>
                  <a:lnTo>
                    <a:pt x="9770" y="6387"/>
                  </a:lnTo>
                  <a:lnTo>
                    <a:pt x="9599" y="6331"/>
                  </a:lnTo>
                  <a:lnTo>
                    <a:pt x="9517" y="6304"/>
                  </a:lnTo>
                  <a:lnTo>
                    <a:pt x="9438" y="6278"/>
                  </a:lnTo>
                  <a:lnTo>
                    <a:pt x="9363" y="6255"/>
                  </a:lnTo>
                  <a:lnTo>
                    <a:pt x="9289" y="6233"/>
                  </a:lnTo>
                  <a:lnTo>
                    <a:pt x="9220" y="6213"/>
                  </a:lnTo>
                  <a:lnTo>
                    <a:pt x="9155" y="6197"/>
                  </a:lnTo>
                  <a:lnTo>
                    <a:pt x="9092" y="6184"/>
                  </a:lnTo>
                  <a:lnTo>
                    <a:pt x="9033" y="6173"/>
                  </a:lnTo>
                  <a:lnTo>
                    <a:pt x="8970" y="6161"/>
                  </a:lnTo>
                  <a:lnTo>
                    <a:pt x="8906" y="6152"/>
                  </a:lnTo>
                  <a:lnTo>
                    <a:pt x="8842" y="6146"/>
                  </a:lnTo>
                  <a:lnTo>
                    <a:pt x="8778" y="6141"/>
                  </a:lnTo>
                  <a:lnTo>
                    <a:pt x="8712" y="6140"/>
                  </a:lnTo>
                  <a:lnTo>
                    <a:pt x="8647" y="6141"/>
                  </a:lnTo>
                  <a:lnTo>
                    <a:pt x="8582" y="6145"/>
                  </a:lnTo>
                  <a:lnTo>
                    <a:pt x="8516" y="6151"/>
                  </a:lnTo>
                  <a:lnTo>
                    <a:pt x="8452" y="6160"/>
                  </a:lnTo>
                  <a:lnTo>
                    <a:pt x="8387" y="6172"/>
                  </a:lnTo>
                  <a:lnTo>
                    <a:pt x="8322" y="6188"/>
                  </a:lnTo>
                  <a:lnTo>
                    <a:pt x="8258" y="6205"/>
                  </a:lnTo>
                  <a:lnTo>
                    <a:pt x="8195" y="6225"/>
                  </a:lnTo>
                  <a:lnTo>
                    <a:pt x="8132" y="6249"/>
                  </a:lnTo>
                  <a:lnTo>
                    <a:pt x="8070" y="6275"/>
                  </a:lnTo>
                  <a:lnTo>
                    <a:pt x="8009" y="6305"/>
                  </a:lnTo>
                  <a:lnTo>
                    <a:pt x="7949" y="6338"/>
                  </a:lnTo>
                  <a:lnTo>
                    <a:pt x="7890" y="6373"/>
                  </a:lnTo>
                  <a:lnTo>
                    <a:pt x="7833" y="6412"/>
                  </a:lnTo>
                  <a:lnTo>
                    <a:pt x="7777" y="6454"/>
                  </a:lnTo>
                  <a:lnTo>
                    <a:pt x="7723" y="6500"/>
                  </a:lnTo>
                  <a:lnTo>
                    <a:pt x="7670" y="6548"/>
                  </a:lnTo>
                  <a:lnTo>
                    <a:pt x="7618" y="6599"/>
                  </a:lnTo>
                  <a:lnTo>
                    <a:pt x="7569" y="6654"/>
                  </a:lnTo>
                  <a:lnTo>
                    <a:pt x="7522" y="6712"/>
                  </a:lnTo>
                  <a:lnTo>
                    <a:pt x="7476" y="6774"/>
                  </a:lnTo>
                  <a:lnTo>
                    <a:pt x="7433" y="6839"/>
                  </a:lnTo>
                  <a:lnTo>
                    <a:pt x="7392" y="6907"/>
                  </a:lnTo>
                  <a:lnTo>
                    <a:pt x="7353" y="6979"/>
                  </a:lnTo>
                  <a:lnTo>
                    <a:pt x="7317" y="7054"/>
                  </a:lnTo>
                  <a:lnTo>
                    <a:pt x="7284" y="7133"/>
                  </a:lnTo>
                  <a:lnTo>
                    <a:pt x="7253" y="7215"/>
                  </a:lnTo>
                  <a:lnTo>
                    <a:pt x="7270" y="7406"/>
                  </a:lnTo>
                  <a:lnTo>
                    <a:pt x="7610" y="7400"/>
                  </a:lnTo>
                  <a:lnTo>
                    <a:pt x="7586" y="7858"/>
                  </a:lnTo>
                  <a:lnTo>
                    <a:pt x="7534" y="7930"/>
                  </a:lnTo>
                  <a:lnTo>
                    <a:pt x="7242" y="8039"/>
                  </a:lnTo>
                  <a:lnTo>
                    <a:pt x="7241" y="8034"/>
                  </a:lnTo>
                  <a:lnTo>
                    <a:pt x="7241" y="8031"/>
                  </a:lnTo>
                  <a:lnTo>
                    <a:pt x="7240" y="8031"/>
                  </a:lnTo>
                  <a:lnTo>
                    <a:pt x="7240" y="8033"/>
                  </a:lnTo>
                  <a:lnTo>
                    <a:pt x="7240" y="8045"/>
                  </a:lnTo>
                  <a:lnTo>
                    <a:pt x="7241" y="8066"/>
                  </a:lnTo>
                  <a:lnTo>
                    <a:pt x="7243" y="8129"/>
                  </a:lnTo>
                  <a:lnTo>
                    <a:pt x="7247" y="8214"/>
                  </a:lnTo>
                  <a:lnTo>
                    <a:pt x="7252" y="8311"/>
                  </a:lnTo>
                  <a:lnTo>
                    <a:pt x="7257" y="8412"/>
                  </a:lnTo>
                  <a:lnTo>
                    <a:pt x="7262" y="8508"/>
                  </a:lnTo>
                  <a:lnTo>
                    <a:pt x="7266" y="8590"/>
                  </a:lnTo>
                  <a:lnTo>
                    <a:pt x="7377" y="8631"/>
                  </a:lnTo>
                  <a:lnTo>
                    <a:pt x="7484" y="8675"/>
                  </a:lnTo>
                  <a:lnTo>
                    <a:pt x="7588" y="8720"/>
                  </a:lnTo>
                  <a:lnTo>
                    <a:pt x="7689" y="8766"/>
                  </a:lnTo>
                  <a:lnTo>
                    <a:pt x="7788" y="8815"/>
                  </a:lnTo>
                  <a:lnTo>
                    <a:pt x="7884" y="8864"/>
                  </a:lnTo>
                  <a:lnTo>
                    <a:pt x="7977" y="8915"/>
                  </a:lnTo>
                  <a:lnTo>
                    <a:pt x="8067" y="8967"/>
                  </a:lnTo>
                  <a:lnTo>
                    <a:pt x="8155" y="9020"/>
                  </a:lnTo>
                  <a:lnTo>
                    <a:pt x="8239" y="9075"/>
                  </a:lnTo>
                  <a:lnTo>
                    <a:pt x="8320" y="9131"/>
                  </a:lnTo>
                  <a:lnTo>
                    <a:pt x="8399" y="9187"/>
                  </a:lnTo>
                  <a:lnTo>
                    <a:pt x="8475" y="9246"/>
                  </a:lnTo>
                  <a:lnTo>
                    <a:pt x="8548" y="9305"/>
                  </a:lnTo>
                  <a:lnTo>
                    <a:pt x="8618" y="9365"/>
                  </a:lnTo>
                  <a:lnTo>
                    <a:pt x="8686" y="9425"/>
                  </a:lnTo>
                  <a:lnTo>
                    <a:pt x="8750" y="9488"/>
                  </a:lnTo>
                  <a:lnTo>
                    <a:pt x="8811" y="9550"/>
                  </a:lnTo>
                  <a:lnTo>
                    <a:pt x="8871" y="9613"/>
                  </a:lnTo>
                  <a:lnTo>
                    <a:pt x="8926" y="9676"/>
                  </a:lnTo>
                  <a:lnTo>
                    <a:pt x="8979" y="9742"/>
                  </a:lnTo>
                  <a:lnTo>
                    <a:pt x="9030" y="9806"/>
                  </a:lnTo>
                  <a:lnTo>
                    <a:pt x="9077" y="9871"/>
                  </a:lnTo>
                  <a:lnTo>
                    <a:pt x="9121" y="9938"/>
                  </a:lnTo>
                  <a:lnTo>
                    <a:pt x="9163" y="10004"/>
                  </a:lnTo>
                  <a:lnTo>
                    <a:pt x="9202" y="10070"/>
                  </a:lnTo>
                  <a:lnTo>
                    <a:pt x="9237" y="10138"/>
                  </a:lnTo>
                  <a:lnTo>
                    <a:pt x="9271" y="10204"/>
                  </a:lnTo>
                  <a:lnTo>
                    <a:pt x="9301" y="10271"/>
                  </a:lnTo>
                  <a:lnTo>
                    <a:pt x="9328" y="10339"/>
                  </a:lnTo>
                  <a:lnTo>
                    <a:pt x="9353" y="10406"/>
                  </a:lnTo>
                  <a:lnTo>
                    <a:pt x="9374" y="10474"/>
                  </a:lnTo>
                  <a:lnTo>
                    <a:pt x="9274" y="10308"/>
                  </a:lnTo>
                  <a:lnTo>
                    <a:pt x="9165" y="10150"/>
                  </a:lnTo>
                  <a:lnTo>
                    <a:pt x="9047" y="10000"/>
                  </a:lnTo>
                  <a:lnTo>
                    <a:pt x="8921" y="9857"/>
                  </a:lnTo>
                  <a:lnTo>
                    <a:pt x="8787" y="9723"/>
                  </a:lnTo>
                  <a:lnTo>
                    <a:pt x="8645" y="9598"/>
                  </a:lnTo>
                  <a:lnTo>
                    <a:pt x="8497" y="9481"/>
                  </a:lnTo>
                  <a:lnTo>
                    <a:pt x="8343" y="9374"/>
                  </a:lnTo>
                  <a:lnTo>
                    <a:pt x="8182" y="9276"/>
                  </a:lnTo>
                  <a:lnTo>
                    <a:pt x="8017" y="9187"/>
                  </a:lnTo>
                  <a:lnTo>
                    <a:pt x="7847" y="9110"/>
                  </a:lnTo>
                  <a:lnTo>
                    <a:pt x="7673" y="9043"/>
                  </a:lnTo>
                  <a:lnTo>
                    <a:pt x="7494" y="8986"/>
                  </a:lnTo>
                  <a:lnTo>
                    <a:pt x="7313" y="8940"/>
                  </a:lnTo>
                  <a:lnTo>
                    <a:pt x="7129" y="8907"/>
                  </a:lnTo>
                  <a:lnTo>
                    <a:pt x="6943" y="8884"/>
                  </a:lnTo>
                  <a:lnTo>
                    <a:pt x="6755" y="8873"/>
                  </a:lnTo>
                  <a:lnTo>
                    <a:pt x="6566" y="8875"/>
                  </a:lnTo>
                  <a:lnTo>
                    <a:pt x="6376" y="8889"/>
                  </a:lnTo>
                  <a:lnTo>
                    <a:pt x="6186" y="8917"/>
                  </a:lnTo>
                  <a:lnTo>
                    <a:pt x="5997" y="8958"/>
                  </a:lnTo>
                  <a:lnTo>
                    <a:pt x="5808" y="9012"/>
                  </a:lnTo>
                  <a:lnTo>
                    <a:pt x="5620" y="9080"/>
                  </a:lnTo>
                  <a:lnTo>
                    <a:pt x="5435" y="9163"/>
                  </a:lnTo>
                  <a:lnTo>
                    <a:pt x="5251" y="9260"/>
                  </a:lnTo>
                  <a:lnTo>
                    <a:pt x="5072" y="9371"/>
                  </a:lnTo>
                  <a:lnTo>
                    <a:pt x="4895" y="9499"/>
                  </a:lnTo>
                  <a:lnTo>
                    <a:pt x="4721" y="9641"/>
                  </a:lnTo>
                  <a:lnTo>
                    <a:pt x="4553" y="9799"/>
                  </a:lnTo>
                  <a:lnTo>
                    <a:pt x="4389" y="9972"/>
                  </a:lnTo>
                  <a:lnTo>
                    <a:pt x="4231" y="10163"/>
                  </a:lnTo>
                  <a:lnTo>
                    <a:pt x="4079" y="10370"/>
                  </a:lnTo>
                  <a:lnTo>
                    <a:pt x="4034" y="10442"/>
                  </a:lnTo>
                  <a:lnTo>
                    <a:pt x="3991" y="10516"/>
                  </a:lnTo>
                  <a:lnTo>
                    <a:pt x="3950" y="10595"/>
                  </a:lnTo>
                  <a:lnTo>
                    <a:pt x="3912" y="10678"/>
                  </a:lnTo>
                  <a:lnTo>
                    <a:pt x="3876" y="10763"/>
                  </a:lnTo>
                  <a:lnTo>
                    <a:pt x="3842" y="10852"/>
                  </a:lnTo>
                  <a:lnTo>
                    <a:pt x="3811" y="10944"/>
                  </a:lnTo>
                  <a:lnTo>
                    <a:pt x="3784" y="11040"/>
                  </a:lnTo>
                  <a:lnTo>
                    <a:pt x="3759" y="11138"/>
                  </a:lnTo>
                  <a:lnTo>
                    <a:pt x="3738" y="11238"/>
                  </a:lnTo>
                  <a:lnTo>
                    <a:pt x="3720" y="11342"/>
                  </a:lnTo>
                  <a:lnTo>
                    <a:pt x="3706" y="11448"/>
                  </a:lnTo>
                  <a:lnTo>
                    <a:pt x="3696" y="11557"/>
                  </a:lnTo>
                  <a:lnTo>
                    <a:pt x="3690" y="11668"/>
                  </a:lnTo>
                  <a:lnTo>
                    <a:pt x="3689" y="11780"/>
                  </a:lnTo>
                  <a:lnTo>
                    <a:pt x="3691" y="11895"/>
                  </a:lnTo>
                  <a:lnTo>
                    <a:pt x="3698" y="12012"/>
                  </a:lnTo>
                  <a:lnTo>
                    <a:pt x="3710" y="12131"/>
                  </a:lnTo>
                  <a:lnTo>
                    <a:pt x="3727" y="12251"/>
                  </a:lnTo>
                  <a:lnTo>
                    <a:pt x="3749" y="12373"/>
                  </a:lnTo>
                  <a:lnTo>
                    <a:pt x="3776" y="12496"/>
                  </a:lnTo>
                  <a:lnTo>
                    <a:pt x="3808" y="12620"/>
                  </a:lnTo>
                  <a:lnTo>
                    <a:pt x="3847" y="12746"/>
                  </a:lnTo>
                  <a:lnTo>
                    <a:pt x="3891" y="12872"/>
                  </a:lnTo>
                  <a:lnTo>
                    <a:pt x="3941" y="13000"/>
                  </a:lnTo>
                  <a:lnTo>
                    <a:pt x="3997" y="13128"/>
                  </a:lnTo>
                  <a:lnTo>
                    <a:pt x="4061" y="13257"/>
                  </a:lnTo>
                  <a:lnTo>
                    <a:pt x="4130" y="13386"/>
                  </a:lnTo>
                  <a:lnTo>
                    <a:pt x="4206" y="13515"/>
                  </a:lnTo>
                  <a:lnTo>
                    <a:pt x="4288" y="13646"/>
                  </a:lnTo>
                  <a:lnTo>
                    <a:pt x="4378" y="13776"/>
                  </a:lnTo>
                  <a:lnTo>
                    <a:pt x="4476" y="13906"/>
                  </a:lnTo>
                  <a:lnTo>
                    <a:pt x="4378" y="13831"/>
                  </a:lnTo>
                  <a:lnTo>
                    <a:pt x="4287" y="13755"/>
                  </a:lnTo>
                  <a:lnTo>
                    <a:pt x="4202" y="13680"/>
                  </a:lnTo>
                  <a:lnTo>
                    <a:pt x="4122" y="13603"/>
                  </a:lnTo>
                  <a:lnTo>
                    <a:pt x="4047" y="13526"/>
                  </a:lnTo>
                  <a:lnTo>
                    <a:pt x="3978" y="13448"/>
                  </a:lnTo>
                  <a:lnTo>
                    <a:pt x="3914" y="13368"/>
                  </a:lnTo>
                  <a:lnTo>
                    <a:pt x="3854" y="13290"/>
                  </a:lnTo>
                  <a:lnTo>
                    <a:pt x="3799" y="13210"/>
                  </a:lnTo>
                  <a:lnTo>
                    <a:pt x="3748" y="13129"/>
                  </a:lnTo>
                  <a:lnTo>
                    <a:pt x="3701" y="13048"/>
                  </a:lnTo>
                  <a:lnTo>
                    <a:pt x="3659" y="12966"/>
                  </a:lnTo>
                  <a:lnTo>
                    <a:pt x="3620" y="12883"/>
                  </a:lnTo>
                  <a:lnTo>
                    <a:pt x="3585" y="12801"/>
                  </a:lnTo>
                  <a:lnTo>
                    <a:pt x="3553" y="12717"/>
                  </a:lnTo>
                  <a:lnTo>
                    <a:pt x="3524" y="12632"/>
                  </a:lnTo>
                  <a:lnTo>
                    <a:pt x="3499" y="12548"/>
                  </a:lnTo>
                  <a:lnTo>
                    <a:pt x="3476" y="12462"/>
                  </a:lnTo>
                  <a:lnTo>
                    <a:pt x="3456" y="12376"/>
                  </a:lnTo>
                  <a:lnTo>
                    <a:pt x="3439" y="12289"/>
                  </a:lnTo>
                  <a:lnTo>
                    <a:pt x="3422" y="12202"/>
                  </a:lnTo>
                  <a:lnTo>
                    <a:pt x="3409" y="12114"/>
                  </a:lnTo>
                  <a:lnTo>
                    <a:pt x="3397" y="12025"/>
                  </a:lnTo>
                  <a:lnTo>
                    <a:pt x="3387" y="11936"/>
                  </a:lnTo>
                  <a:lnTo>
                    <a:pt x="3378" y="11846"/>
                  </a:lnTo>
                  <a:lnTo>
                    <a:pt x="3370" y="11756"/>
                  </a:lnTo>
                  <a:lnTo>
                    <a:pt x="3364" y="11665"/>
                  </a:lnTo>
                  <a:lnTo>
                    <a:pt x="3358" y="11573"/>
                  </a:lnTo>
                  <a:lnTo>
                    <a:pt x="3349" y="11388"/>
                  </a:lnTo>
                  <a:lnTo>
                    <a:pt x="3340" y="11200"/>
                  </a:lnTo>
                  <a:lnTo>
                    <a:pt x="3294" y="11510"/>
                  </a:lnTo>
                  <a:lnTo>
                    <a:pt x="3273" y="11807"/>
                  </a:lnTo>
                  <a:lnTo>
                    <a:pt x="3277" y="12090"/>
                  </a:lnTo>
                  <a:lnTo>
                    <a:pt x="3305" y="12363"/>
                  </a:lnTo>
                  <a:lnTo>
                    <a:pt x="3354" y="12621"/>
                  </a:lnTo>
                  <a:lnTo>
                    <a:pt x="3424" y="12867"/>
                  </a:lnTo>
                  <a:lnTo>
                    <a:pt x="3515" y="13099"/>
                  </a:lnTo>
                  <a:lnTo>
                    <a:pt x="3625" y="13318"/>
                  </a:lnTo>
                  <a:lnTo>
                    <a:pt x="3750" y="13523"/>
                  </a:lnTo>
                  <a:lnTo>
                    <a:pt x="3893" y="13714"/>
                  </a:lnTo>
                  <a:lnTo>
                    <a:pt x="4051" y="13892"/>
                  </a:lnTo>
                  <a:lnTo>
                    <a:pt x="4223" y="14056"/>
                  </a:lnTo>
                  <a:lnTo>
                    <a:pt x="4407" y="14205"/>
                  </a:lnTo>
                  <a:lnTo>
                    <a:pt x="4602" y="14340"/>
                  </a:lnTo>
                  <a:lnTo>
                    <a:pt x="4808" y="14460"/>
                  </a:lnTo>
                  <a:lnTo>
                    <a:pt x="5024" y="14567"/>
                  </a:lnTo>
                  <a:lnTo>
                    <a:pt x="5246" y="14657"/>
                  </a:lnTo>
                  <a:lnTo>
                    <a:pt x="5476" y="14733"/>
                  </a:lnTo>
                  <a:lnTo>
                    <a:pt x="5711" y="14793"/>
                  </a:lnTo>
                  <a:lnTo>
                    <a:pt x="5951" y="14839"/>
                  </a:lnTo>
                  <a:lnTo>
                    <a:pt x="6193" y="14869"/>
                  </a:lnTo>
                  <a:lnTo>
                    <a:pt x="6438" y="14882"/>
                  </a:lnTo>
                  <a:lnTo>
                    <a:pt x="6683" y="14881"/>
                  </a:lnTo>
                  <a:lnTo>
                    <a:pt x="6928" y="14863"/>
                  </a:lnTo>
                  <a:lnTo>
                    <a:pt x="7172" y="14829"/>
                  </a:lnTo>
                  <a:lnTo>
                    <a:pt x="7412" y="14778"/>
                  </a:lnTo>
                  <a:lnTo>
                    <a:pt x="7649" y="14712"/>
                  </a:lnTo>
                  <a:lnTo>
                    <a:pt x="7881" y="14628"/>
                  </a:lnTo>
                  <a:lnTo>
                    <a:pt x="8106" y="14528"/>
                  </a:lnTo>
                  <a:lnTo>
                    <a:pt x="8323" y="14410"/>
                  </a:lnTo>
                  <a:lnTo>
                    <a:pt x="8533" y="14276"/>
                  </a:lnTo>
                  <a:lnTo>
                    <a:pt x="8732" y="1412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4"/>
            <p:cNvSpPr/>
            <p:nvPr/>
          </p:nvSpPr>
          <p:spPr>
            <a:xfrm>
              <a:off x="368640" y="609840"/>
              <a:ext cx="167400" cy="173520"/>
            </a:xfrm>
            <a:custGeom>
              <a:avLst/>
              <a:gdLst/>
              <a:ahLst/>
              <a:rect l="l" t="t" r="r" b="b"/>
              <a:pathLst>
                <a:path w="3332" h="3469">
                  <a:moveTo>
                    <a:pt x="3332" y="3469"/>
                  </a:moveTo>
                  <a:lnTo>
                    <a:pt x="2437" y="3469"/>
                  </a:lnTo>
                  <a:lnTo>
                    <a:pt x="1304" y="1847"/>
                  </a:lnTo>
                  <a:lnTo>
                    <a:pt x="1273" y="1848"/>
                  </a:lnTo>
                  <a:lnTo>
                    <a:pt x="1243" y="1849"/>
                  </a:lnTo>
                  <a:lnTo>
                    <a:pt x="1216" y="1850"/>
                  </a:lnTo>
                  <a:lnTo>
                    <a:pt x="1190" y="1850"/>
                  </a:lnTo>
                  <a:lnTo>
                    <a:pt x="1165" y="1851"/>
                  </a:lnTo>
                  <a:lnTo>
                    <a:pt x="1141" y="1851"/>
                  </a:lnTo>
                  <a:lnTo>
                    <a:pt x="1120" y="1851"/>
                  </a:lnTo>
                  <a:lnTo>
                    <a:pt x="1098" y="1851"/>
                  </a:lnTo>
                  <a:lnTo>
                    <a:pt x="1083" y="1851"/>
                  </a:lnTo>
                  <a:lnTo>
                    <a:pt x="1066" y="1851"/>
                  </a:lnTo>
                  <a:lnTo>
                    <a:pt x="1048" y="1851"/>
                  </a:lnTo>
                  <a:lnTo>
                    <a:pt x="1030" y="1851"/>
                  </a:lnTo>
                  <a:lnTo>
                    <a:pt x="1011" y="1850"/>
                  </a:lnTo>
                  <a:lnTo>
                    <a:pt x="992" y="1849"/>
                  </a:lnTo>
                  <a:lnTo>
                    <a:pt x="973" y="1848"/>
                  </a:lnTo>
                  <a:lnTo>
                    <a:pt x="953" y="1847"/>
                  </a:lnTo>
                  <a:lnTo>
                    <a:pt x="953" y="2855"/>
                  </a:lnTo>
                  <a:lnTo>
                    <a:pt x="953" y="2895"/>
                  </a:lnTo>
                  <a:lnTo>
                    <a:pt x="954" y="2933"/>
                  </a:lnTo>
                  <a:lnTo>
                    <a:pt x="955" y="2969"/>
                  </a:lnTo>
                  <a:lnTo>
                    <a:pt x="957" y="3004"/>
                  </a:lnTo>
                  <a:lnTo>
                    <a:pt x="959" y="3035"/>
                  </a:lnTo>
                  <a:lnTo>
                    <a:pt x="962" y="3066"/>
                  </a:lnTo>
                  <a:lnTo>
                    <a:pt x="966" y="3093"/>
                  </a:lnTo>
                  <a:lnTo>
                    <a:pt x="971" y="3120"/>
                  </a:lnTo>
                  <a:lnTo>
                    <a:pt x="975" y="3144"/>
                  </a:lnTo>
                  <a:lnTo>
                    <a:pt x="980" y="3167"/>
                  </a:lnTo>
                  <a:lnTo>
                    <a:pt x="986" y="3188"/>
                  </a:lnTo>
                  <a:lnTo>
                    <a:pt x="992" y="3207"/>
                  </a:lnTo>
                  <a:lnTo>
                    <a:pt x="998" y="3223"/>
                  </a:lnTo>
                  <a:lnTo>
                    <a:pt x="1006" y="3238"/>
                  </a:lnTo>
                  <a:lnTo>
                    <a:pt x="1013" y="3251"/>
                  </a:lnTo>
                  <a:lnTo>
                    <a:pt x="1022" y="3262"/>
                  </a:lnTo>
                  <a:lnTo>
                    <a:pt x="1034" y="3275"/>
                  </a:lnTo>
                  <a:lnTo>
                    <a:pt x="1047" y="3288"/>
                  </a:lnTo>
                  <a:lnTo>
                    <a:pt x="1060" y="3301"/>
                  </a:lnTo>
                  <a:lnTo>
                    <a:pt x="1075" y="3311"/>
                  </a:lnTo>
                  <a:lnTo>
                    <a:pt x="1090" y="3321"/>
                  </a:lnTo>
                  <a:lnTo>
                    <a:pt x="1105" y="3330"/>
                  </a:lnTo>
                  <a:lnTo>
                    <a:pt x="1123" y="3338"/>
                  </a:lnTo>
                  <a:lnTo>
                    <a:pt x="1140" y="3347"/>
                  </a:lnTo>
                  <a:lnTo>
                    <a:pt x="1157" y="3353"/>
                  </a:lnTo>
                  <a:lnTo>
                    <a:pt x="1176" y="3359"/>
                  </a:lnTo>
                  <a:lnTo>
                    <a:pt x="1195" y="3364"/>
                  </a:lnTo>
                  <a:lnTo>
                    <a:pt x="1216" y="3368"/>
                  </a:lnTo>
                  <a:lnTo>
                    <a:pt x="1236" y="3371"/>
                  </a:lnTo>
                  <a:lnTo>
                    <a:pt x="1259" y="3373"/>
                  </a:lnTo>
                  <a:lnTo>
                    <a:pt x="1280" y="3374"/>
                  </a:lnTo>
                  <a:lnTo>
                    <a:pt x="1304" y="3374"/>
                  </a:lnTo>
                  <a:lnTo>
                    <a:pt x="1435" y="3374"/>
                  </a:lnTo>
                  <a:lnTo>
                    <a:pt x="1435" y="3469"/>
                  </a:lnTo>
                  <a:lnTo>
                    <a:pt x="0" y="3469"/>
                  </a:lnTo>
                  <a:lnTo>
                    <a:pt x="0" y="3374"/>
                  </a:lnTo>
                  <a:lnTo>
                    <a:pt x="126" y="3374"/>
                  </a:lnTo>
                  <a:lnTo>
                    <a:pt x="152" y="3374"/>
                  </a:lnTo>
                  <a:lnTo>
                    <a:pt x="177" y="3372"/>
                  </a:lnTo>
                  <a:lnTo>
                    <a:pt x="202" y="3369"/>
                  </a:lnTo>
                  <a:lnTo>
                    <a:pt x="224" y="3366"/>
                  </a:lnTo>
                  <a:lnTo>
                    <a:pt x="247" y="3361"/>
                  </a:lnTo>
                  <a:lnTo>
                    <a:pt x="268" y="3355"/>
                  </a:lnTo>
                  <a:lnTo>
                    <a:pt x="288" y="3347"/>
                  </a:lnTo>
                  <a:lnTo>
                    <a:pt x="308" y="3338"/>
                  </a:lnTo>
                  <a:lnTo>
                    <a:pt x="326" y="3329"/>
                  </a:lnTo>
                  <a:lnTo>
                    <a:pt x="344" y="3318"/>
                  </a:lnTo>
                  <a:lnTo>
                    <a:pt x="361" y="3307"/>
                  </a:lnTo>
                  <a:lnTo>
                    <a:pt x="376" y="3293"/>
                  </a:lnTo>
                  <a:lnTo>
                    <a:pt x="391" y="3280"/>
                  </a:lnTo>
                  <a:lnTo>
                    <a:pt x="405" y="3265"/>
                  </a:lnTo>
                  <a:lnTo>
                    <a:pt x="417" y="3249"/>
                  </a:lnTo>
                  <a:lnTo>
                    <a:pt x="429" y="3231"/>
                  </a:lnTo>
                  <a:lnTo>
                    <a:pt x="435" y="3220"/>
                  </a:lnTo>
                  <a:lnTo>
                    <a:pt x="442" y="3208"/>
                  </a:lnTo>
                  <a:lnTo>
                    <a:pt x="447" y="3193"/>
                  </a:lnTo>
                  <a:lnTo>
                    <a:pt x="452" y="3178"/>
                  </a:lnTo>
                  <a:lnTo>
                    <a:pt x="457" y="3160"/>
                  </a:lnTo>
                  <a:lnTo>
                    <a:pt x="461" y="3140"/>
                  </a:lnTo>
                  <a:lnTo>
                    <a:pt x="465" y="3120"/>
                  </a:lnTo>
                  <a:lnTo>
                    <a:pt x="468" y="3097"/>
                  </a:lnTo>
                  <a:lnTo>
                    <a:pt x="471" y="3073"/>
                  </a:lnTo>
                  <a:lnTo>
                    <a:pt x="474" y="3046"/>
                  </a:lnTo>
                  <a:lnTo>
                    <a:pt x="476" y="3019"/>
                  </a:lnTo>
                  <a:lnTo>
                    <a:pt x="478" y="2989"/>
                  </a:lnTo>
                  <a:lnTo>
                    <a:pt x="480" y="2926"/>
                  </a:lnTo>
                  <a:lnTo>
                    <a:pt x="481" y="2855"/>
                  </a:lnTo>
                  <a:lnTo>
                    <a:pt x="481" y="613"/>
                  </a:lnTo>
                  <a:lnTo>
                    <a:pt x="481" y="573"/>
                  </a:lnTo>
                  <a:lnTo>
                    <a:pt x="480" y="536"/>
                  </a:lnTo>
                  <a:lnTo>
                    <a:pt x="479" y="500"/>
                  </a:lnTo>
                  <a:lnTo>
                    <a:pt x="477" y="465"/>
                  </a:lnTo>
                  <a:lnTo>
                    <a:pt x="474" y="433"/>
                  </a:lnTo>
                  <a:lnTo>
                    <a:pt x="471" y="403"/>
                  </a:lnTo>
                  <a:lnTo>
                    <a:pt x="468" y="374"/>
                  </a:lnTo>
                  <a:lnTo>
                    <a:pt x="464" y="348"/>
                  </a:lnTo>
                  <a:lnTo>
                    <a:pt x="460" y="324"/>
                  </a:lnTo>
                  <a:lnTo>
                    <a:pt x="454" y="302"/>
                  </a:lnTo>
                  <a:lnTo>
                    <a:pt x="449" y="280"/>
                  </a:lnTo>
                  <a:lnTo>
                    <a:pt x="443" y="262"/>
                  </a:lnTo>
                  <a:lnTo>
                    <a:pt x="435" y="246"/>
                  </a:lnTo>
                  <a:lnTo>
                    <a:pt x="428" y="231"/>
                  </a:lnTo>
                  <a:lnTo>
                    <a:pt x="421" y="218"/>
                  </a:lnTo>
                  <a:lnTo>
                    <a:pt x="412" y="208"/>
                  </a:lnTo>
                  <a:lnTo>
                    <a:pt x="400" y="194"/>
                  </a:lnTo>
                  <a:lnTo>
                    <a:pt x="386" y="181"/>
                  </a:lnTo>
                  <a:lnTo>
                    <a:pt x="373" y="169"/>
                  </a:lnTo>
                  <a:lnTo>
                    <a:pt x="359" y="158"/>
                  </a:lnTo>
                  <a:lnTo>
                    <a:pt x="344" y="148"/>
                  </a:lnTo>
                  <a:lnTo>
                    <a:pt x="327" y="138"/>
                  </a:lnTo>
                  <a:lnTo>
                    <a:pt x="310" y="130"/>
                  </a:lnTo>
                  <a:lnTo>
                    <a:pt x="292" y="123"/>
                  </a:lnTo>
                  <a:lnTo>
                    <a:pt x="274" y="116"/>
                  </a:lnTo>
                  <a:lnTo>
                    <a:pt x="255" y="111"/>
                  </a:lnTo>
                  <a:lnTo>
                    <a:pt x="235" y="106"/>
                  </a:lnTo>
                  <a:lnTo>
                    <a:pt x="215" y="102"/>
                  </a:lnTo>
                  <a:lnTo>
                    <a:pt x="193" y="99"/>
                  </a:lnTo>
                  <a:lnTo>
                    <a:pt x="172" y="97"/>
                  </a:lnTo>
                  <a:lnTo>
                    <a:pt x="149" y="96"/>
                  </a:lnTo>
                  <a:lnTo>
                    <a:pt x="126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220" y="0"/>
                  </a:lnTo>
                  <a:lnTo>
                    <a:pt x="1285" y="0"/>
                  </a:lnTo>
                  <a:lnTo>
                    <a:pt x="1349" y="1"/>
                  </a:lnTo>
                  <a:lnTo>
                    <a:pt x="1410" y="3"/>
                  </a:lnTo>
                  <a:lnTo>
                    <a:pt x="1469" y="5"/>
                  </a:lnTo>
                  <a:lnTo>
                    <a:pt x="1526" y="8"/>
                  </a:lnTo>
                  <a:lnTo>
                    <a:pt x="1580" y="11"/>
                  </a:lnTo>
                  <a:lnTo>
                    <a:pt x="1633" y="15"/>
                  </a:lnTo>
                  <a:lnTo>
                    <a:pt x="1683" y="20"/>
                  </a:lnTo>
                  <a:lnTo>
                    <a:pt x="1731" y="25"/>
                  </a:lnTo>
                  <a:lnTo>
                    <a:pt x="1777" y="31"/>
                  </a:lnTo>
                  <a:lnTo>
                    <a:pt x="1821" y="38"/>
                  </a:lnTo>
                  <a:lnTo>
                    <a:pt x="1862" y="46"/>
                  </a:lnTo>
                  <a:lnTo>
                    <a:pt x="1902" y="53"/>
                  </a:lnTo>
                  <a:lnTo>
                    <a:pt x="1939" y="62"/>
                  </a:lnTo>
                  <a:lnTo>
                    <a:pt x="1973" y="71"/>
                  </a:lnTo>
                  <a:lnTo>
                    <a:pt x="2006" y="80"/>
                  </a:lnTo>
                  <a:lnTo>
                    <a:pt x="2038" y="92"/>
                  </a:lnTo>
                  <a:lnTo>
                    <a:pt x="2068" y="103"/>
                  </a:lnTo>
                  <a:lnTo>
                    <a:pt x="2099" y="116"/>
                  </a:lnTo>
                  <a:lnTo>
                    <a:pt x="2129" y="129"/>
                  </a:lnTo>
                  <a:lnTo>
                    <a:pt x="2157" y="144"/>
                  </a:lnTo>
                  <a:lnTo>
                    <a:pt x="2186" y="160"/>
                  </a:lnTo>
                  <a:lnTo>
                    <a:pt x="2213" y="177"/>
                  </a:lnTo>
                  <a:lnTo>
                    <a:pt x="2240" y="195"/>
                  </a:lnTo>
                  <a:lnTo>
                    <a:pt x="2267" y="214"/>
                  </a:lnTo>
                  <a:lnTo>
                    <a:pt x="2293" y="233"/>
                  </a:lnTo>
                  <a:lnTo>
                    <a:pt x="2319" y="255"/>
                  </a:lnTo>
                  <a:lnTo>
                    <a:pt x="2343" y="277"/>
                  </a:lnTo>
                  <a:lnTo>
                    <a:pt x="2368" y="301"/>
                  </a:lnTo>
                  <a:lnTo>
                    <a:pt x="2391" y="325"/>
                  </a:lnTo>
                  <a:lnTo>
                    <a:pt x="2414" y="351"/>
                  </a:lnTo>
                  <a:lnTo>
                    <a:pt x="2436" y="376"/>
                  </a:lnTo>
                  <a:lnTo>
                    <a:pt x="2458" y="404"/>
                  </a:lnTo>
                  <a:lnTo>
                    <a:pt x="2478" y="432"/>
                  </a:lnTo>
                  <a:lnTo>
                    <a:pt x="2496" y="461"/>
                  </a:lnTo>
                  <a:lnTo>
                    <a:pt x="2514" y="491"/>
                  </a:lnTo>
                  <a:lnTo>
                    <a:pt x="2529" y="520"/>
                  </a:lnTo>
                  <a:lnTo>
                    <a:pt x="2543" y="551"/>
                  </a:lnTo>
                  <a:lnTo>
                    <a:pt x="2557" y="582"/>
                  </a:lnTo>
                  <a:lnTo>
                    <a:pt x="2569" y="614"/>
                  </a:lnTo>
                  <a:lnTo>
                    <a:pt x="2579" y="647"/>
                  </a:lnTo>
                  <a:lnTo>
                    <a:pt x="2587" y="679"/>
                  </a:lnTo>
                  <a:lnTo>
                    <a:pt x="2595" y="714"/>
                  </a:lnTo>
                  <a:lnTo>
                    <a:pt x="2602" y="748"/>
                  </a:lnTo>
                  <a:lnTo>
                    <a:pt x="2607" y="784"/>
                  </a:lnTo>
                  <a:lnTo>
                    <a:pt x="2610" y="819"/>
                  </a:lnTo>
                  <a:lnTo>
                    <a:pt x="2612" y="856"/>
                  </a:lnTo>
                  <a:lnTo>
                    <a:pt x="2613" y="893"/>
                  </a:lnTo>
                  <a:lnTo>
                    <a:pt x="2612" y="933"/>
                  </a:lnTo>
                  <a:lnTo>
                    <a:pt x="2610" y="971"/>
                  </a:lnTo>
                  <a:lnTo>
                    <a:pt x="2606" y="1010"/>
                  </a:lnTo>
                  <a:lnTo>
                    <a:pt x="2600" y="1048"/>
                  </a:lnTo>
                  <a:lnTo>
                    <a:pt x="2593" y="1085"/>
                  </a:lnTo>
                  <a:lnTo>
                    <a:pt x="2584" y="1120"/>
                  </a:lnTo>
                  <a:lnTo>
                    <a:pt x="2574" y="1156"/>
                  </a:lnTo>
                  <a:lnTo>
                    <a:pt x="2563" y="1192"/>
                  </a:lnTo>
                  <a:lnTo>
                    <a:pt x="2549" y="1226"/>
                  </a:lnTo>
                  <a:lnTo>
                    <a:pt x="2534" y="1259"/>
                  </a:lnTo>
                  <a:lnTo>
                    <a:pt x="2518" y="1293"/>
                  </a:lnTo>
                  <a:lnTo>
                    <a:pt x="2499" y="1326"/>
                  </a:lnTo>
                  <a:lnTo>
                    <a:pt x="2480" y="1357"/>
                  </a:lnTo>
                  <a:lnTo>
                    <a:pt x="2459" y="1388"/>
                  </a:lnTo>
                  <a:lnTo>
                    <a:pt x="2436" y="1418"/>
                  </a:lnTo>
                  <a:lnTo>
                    <a:pt x="2412" y="1448"/>
                  </a:lnTo>
                  <a:lnTo>
                    <a:pt x="2385" y="1477"/>
                  </a:lnTo>
                  <a:lnTo>
                    <a:pt x="2357" y="1505"/>
                  </a:lnTo>
                  <a:lnTo>
                    <a:pt x="2328" y="1532"/>
                  </a:lnTo>
                  <a:lnTo>
                    <a:pt x="2297" y="1557"/>
                  </a:lnTo>
                  <a:lnTo>
                    <a:pt x="2263" y="1582"/>
                  </a:lnTo>
                  <a:lnTo>
                    <a:pt x="2230" y="1605"/>
                  </a:lnTo>
                  <a:lnTo>
                    <a:pt x="2193" y="1628"/>
                  </a:lnTo>
                  <a:lnTo>
                    <a:pt x="2155" y="1648"/>
                  </a:lnTo>
                  <a:lnTo>
                    <a:pt x="2115" y="1669"/>
                  </a:lnTo>
                  <a:lnTo>
                    <a:pt x="2074" y="1688"/>
                  </a:lnTo>
                  <a:lnTo>
                    <a:pt x="2031" y="1706"/>
                  </a:lnTo>
                  <a:lnTo>
                    <a:pt x="1986" y="1723"/>
                  </a:lnTo>
                  <a:lnTo>
                    <a:pt x="1939" y="1739"/>
                  </a:lnTo>
                  <a:lnTo>
                    <a:pt x="1891" y="1753"/>
                  </a:lnTo>
                  <a:lnTo>
                    <a:pt x="1840" y="1768"/>
                  </a:lnTo>
                  <a:lnTo>
                    <a:pt x="1789" y="1780"/>
                  </a:lnTo>
                  <a:lnTo>
                    <a:pt x="2479" y="2776"/>
                  </a:lnTo>
                  <a:lnTo>
                    <a:pt x="2509" y="2818"/>
                  </a:lnTo>
                  <a:lnTo>
                    <a:pt x="2537" y="2858"/>
                  </a:lnTo>
                  <a:lnTo>
                    <a:pt x="2566" y="2896"/>
                  </a:lnTo>
                  <a:lnTo>
                    <a:pt x="2593" y="2933"/>
                  </a:lnTo>
                  <a:lnTo>
                    <a:pt x="2621" y="2968"/>
                  </a:lnTo>
                  <a:lnTo>
                    <a:pt x="2647" y="3001"/>
                  </a:lnTo>
                  <a:lnTo>
                    <a:pt x="2674" y="3031"/>
                  </a:lnTo>
                  <a:lnTo>
                    <a:pt x="2700" y="3061"/>
                  </a:lnTo>
                  <a:lnTo>
                    <a:pt x="2725" y="3088"/>
                  </a:lnTo>
                  <a:lnTo>
                    <a:pt x="2750" y="3115"/>
                  </a:lnTo>
                  <a:lnTo>
                    <a:pt x="2774" y="3138"/>
                  </a:lnTo>
                  <a:lnTo>
                    <a:pt x="2798" y="3161"/>
                  </a:lnTo>
                  <a:lnTo>
                    <a:pt x="2820" y="3181"/>
                  </a:lnTo>
                  <a:lnTo>
                    <a:pt x="2844" y="3200"/>
                  </a:lnTo>
                  <a:lnTo>
                    <a:pt x="2865" y="3216"/>
                  </a:lnTo>
                  <a:lnTo>
                    <a:pt x="2886" y="3231"/>
                  </a:lnTo>
                  <a:lnTo>
                    <a:pt x="2908" y="3244"/>
                  </a:lnTo>
                  <a:lnTo>
                    <a:pt x="2930" y="3258"/>
                  </a:lnTo>
                  <a:lnTo>
                    <a:pt x="2954" y="3270"/>
                  </a:lnTo>
                  <a:lnTo>
                    <a:pt x="2978" y="3282"/>
                  </a:lnTo>
                  <a:lnTo>
                    <a:pt x="3003" y="3293"/>
                  </a:lnTo>
                  <a:lnTo>
                    <a:pt x="3029" y="3304"/>
                  </a:lnTo>
                  <a:lnTo>
                    <a:pt x="3056" y="3314"/>
                  </a:lnTo>
                  <a:lnTo>
                    <a:pt x="3084" y="3323"/>
                  </a:lnTo>
                  <a:lnTo>
                    <a:pt x="3111" y="3331"/>
                  </a:lnTo>
                  <a:lnTo>
                    <a:pt x="3141" y="3339"/>
                  </a:lnTo>
                  <a:lnTo>
                    <a:pt x="3170" y="3347"/>
                  </a:lnTo>
                  <a:lnTo>
                    <a:pt x="3201" y="3354"/>
                  </a:lnTo>
                  <a:lnTo>
                    <a:pt x="3233" y="3360"/>
                  </a:lnTo>
                  <a:lnTo>
                    <a:pt x="3264" y="3365"/>
                  </a:lnTo>
                  <a:lnTo>
                    <a:pt x="3298" y="3370"/>
                  </a:lnTo>
                  <a:lnTo>
                    <a:pt x="3332" y="3374"/>
                  </a:lnTo>
                  <a:lnTo>
                    <a:pt x="3332" y="3469"/>
                  </a:lnTo>
                  <a:close/>
                  <a:moveTo>
                    <a:pt x="953" y="1686"/>
                  </a:moveTo>
                  <a:lnTo>
                    <a:pt x="976" y="1686"/>
                  </a:lnTo>
                  <a:lnTo>
                    <a:pt x="997" y="1686"/>
                  </a:lnTo>
                  <a:lnTo>
                    <a:pt x="1017" y="1686"/>
                  </a:lnTo>
                  <a:lnTo>
                    <a:pt x="1035" y="1687"/>
                  </a:lnTo>
                  <a:lnTo>
                    <a:pt x="1051" y="1687"/>
                  </a:lnTo>
                  <a:lnTo>
                    <a:pt x="1066" y="1688"/>
                  </a:lnTo>
                  <a:lnTo>
                    <a:pt x="1080" y="1688"/>
                  </a:lnTo>
                  <a:lnTo>
                    <a:pt x="1091" y="1688"/>
                  </a:lnTo>
                  <a:lnTo>
                    <a:pt x="1150" y="1688"/>
                  </a:lnTo>
                  <a:lnTo>
                    <a:pt x="1208" y="1685"/>
                  </a:lnTo>
                  <a:lnTo>
                    <a:pt x="1263" y="1681"/>
                  </a:lnTo>
                  <a:lnTo>
                    <a:pt x="1316" y="1675"/>
                  </a:lnTo>
                  <a:lnTo>
                    <a:pt x="1368" y="1667"/>
                  </a:lnTo>
                  <a:lnTo>
                    <a:pt x="1417" y="1658"/>
                  </a:lnTo>
                  <a:lnTo>
                    <a:pt x="1441" y="1653"/>
                  </a:lnTo>
                  <a:lnTo>
                    <a:pt x="1465" y="1647"/>
                  </a:lnTo>
                  <a:lnTo>
                    <a:pt x="1488" y="1641"/>
                  </a:lnTo>
                  <a:lnTo>
                    <a:pt x="1512" y="1635"/>
                  </a:lnTo>
                  <a:lnTo>
                    <a:pt x="1533" y="1628"/>
                  </a:lnTo>
                  <a:lnTo>
                    <a:pt x="1556" y="1621"/>
                  </a:lnTo>
                  <a:lnTo>
                    <a:pt x="1577" y="1612"/>
                  </a:lnTo>
                  <a:lnTo>
                    <a:pt x="1598" y="1604"/>
                  </a:lnTo>
                  <a:lnTo>
                    <a:pt x="1618" y="1596"/>
                  </a:lnTo>
                  <a:lnTo>
                    <a:pt x="1638" y="1587"/>
                  </a:lnTo>
                  <a:lnTo>
                    <a:pt x="1658" y="1578"/>
                  </a:lnTo>
                  <a:lnTo>
                    <a:pt x="1677" y="1567"/>
                  </a:lnTo>
                  <a:lnTo>
                    <a:pt x="1696" y="1557"/>
                  </a:lnTo>
                  <a:lnTo>
                    <a:pt x="1714" y="1547"/>
                  </a:lnTo>
                  <a:lnTo>
                    <a:pt x="1731" y="1536"/>
                  </a:lnTo>
                  <a:lnTo>
                    <a:pt x="1749" y="1524"/>
                  </a:lnTo>
                  <a:lnTo>
                    <a:pt x="1766" y="1512"/>
                  </a:lnTo>
                  <a:lnTo>
                    <a:pt x="1782" y="1499"/>
                  </a:lnTo>
                  <a:lnTo>
                    <a:pt x="1798" y="1487"/>
                  </a:lnTo>
                  <a:lnTo>
                    <a:pt x="1813" y="1474"/>
                  </a:lnTo>
                  <a:lnTo>
                    <a:pt x="1843" y="1446"/>
                  </a:lnTo>
                  <a:lnTo>
                    <a:pt x="1870" y="1418"/>
                  </a:lnTo>
                  <a:lnTo>
                    <a:pt x="1884" y="1403"/>
                  </a:lnTo>
                  <a:lnTo>
                    <a:pt x="1896" y="1389"/>
                  </a:lnTo>
                  <a:lnTo>
                    <a:pt x="1908" y="1374"/>
                  </a:lnTo>
                  <a:lnTo>
                    <a:pt x="1920" y="1359"/>
                  </a:lnTo>
                  <a:lnTo>
                    <a:pt x="1932" y="1343"/>
                  </a:lnTo>
                  <a:lnTo>
                    <a:pt x="1942" y="1328"/>
                  </a:lnTo>
                  <a:lnTo>
                    <a:pt x="1952" y="1312"/>
                  </a:lnTo>
                  <a:lnTo>
                    <a:pt x="1962" y="1296"/>
                  </a:lnTo>
                  <a:lnTo>
                    <a:pt x="1971" y="1280"/>
                  </a:lnTo>
                  <a:lnTo>
                    <a:pt x="1981" y="1263"/>
                  </a:lnTo>
                  <a:lnTo>
                    <a:pt x="1989" y="1246"/>
                  </a:lnTo>
                  <a:lnTo>
                    <a:pt x="1996" y="1230"/>
                  </a:lnTo>
                  <a:lnTo>
                    <a:pt x="2004" y="1212"/>
                  </a:lnTo>
                  <a:lnTo>
                    <a:pt x="2010" y="1195"/>
                  </a:lnTo>
                  <a:lnTo>
                    <a:pt x="2017" y="1177"/>
                  </a:lnTo>
                  <a:lnTo>
                    <a:pt x="2022" y="1159"/>
                  </a:lnTo>
                  <a:lnTo>
                    <a:pt x="2029" y="1141"/>
                  </a:lnTo>
                  <a:lnTo>
                    <a:pt x="2034" y="1122"/>
                  </a:lnTo>
                  <a:lnTo>
                    <a:pt x="2038" y="1104"/>
                  </a:lnTo>
                  <a:lnTo>
                    <a:pt x="2042" y="1085"/>
                  </a:lnTo>
                  <a:lnTo>
                    <a:pt x="2049" y="1047"/>
                  </a:lnTo>
                  <a:lnTo>
                    <a:pt x="2053" y="1007"/>
                  </a:lnTo>
                  <a:lnTo>
                    <a:pt x="2056" y="967"/>
                  </a:lnTo>
                  <a:lnTo>
                    <a:pt x="2057" y="926"/>
                  </a:lnTo>
                  <a:lnTo>
                    <a:pt x="2056" y="886"/>
                  </a:lnTo>
                  <a:lnTo>
                    <a:pt x="2054" y="847"/>
                  </a:lnTo>
                  <a:lnTo>
                    <a:pt x="2050" y="808"/>
                  </a:lnTo>
                  <a:lnTo>
                    <a:pt x="2045" y="771"/>
                  </a:lnTo>
                  <a:lnTo>
                    <a:pt x="2038" y="735"/>
                  </a:lnTo>
                  <a:lnTo>
                    <a:pt x="2030" y="700"/>
                  </a:lnTo>
                  <a:lnTo>
                    <a:pt x="2019" y="665"/>
                  </a:lnTo>
                  <a:lnTo>
                    <a:pt x="2008" y="631"/>
                  </a:lnTo>
                  <a:lnTo>
                    <a:pt x="1995" y="599"/>
                  </a:lnTo>
                  <a:lnTo>
                    <a:pt x="1981" y="567"/>
                  </a:lnTo>
                  <a:lnTo>
                    <a:pt x="1964" y="537"/>
                  </a:lnTo>
                  <a:lnTo>
                    <a:pt x="1947" y="507"/>
                  </a:lnTo>
                  <a:lnTo>
                    <a:pt x="1927" y="478"/>
                  </a:lnTo>
                  <a:lnTo>
                    <a:pt x="1907" y="451"/>
                  </a:lnTo>
                  <a:lnTo>
                    <a:pt x="1885" y="423"/>
                  </a:lnTo>
                  <a:lnTo>
                    <a:pt x="1861" y="398"/>
                  </a:lnTo>
                  <a:lnTo>
                    <a:pt x="1836" y="373"/>
                  </a:lnTo>
                  <a:lnTo>
                    <a:pt x="1810" y="350"/>
                  </a:lnTo>
                  <a:lnTo>
                    <a:pt x="1782" y="328"/>
                  </a:lnTo>
                  <a:lnTo>
                    <a:pt x="1755" y="309"/>
                  </a:lnTo>
                  <a:lnTo>
                    <a:pt x="1725" y="291"/>
                  </a:lnTo>
                  <a:lnTo>
                    <a:pt x="1696" y="274"/>
                  </a:lnTo>
                  <a:lnTo>
                    <a:pt x="1665" y="259"/>
                  </a:lnTo>
                  <a:lnTo>
                    <a:pt x="1632" y="246"/>
                  </a:lnTo>
                  <a:lnTo>
                    <a:pt x="1600" y="233"/>
                  </a:lnTo>
                  <a:lnTo>
                    <a:pt x="1566" y="223"/>
                  </a:lnTo>
                  <a:lnTo>
                    <a:pt x="1530" y="214"/>
                  </a:lnTo>
                  <a:lnTo>
                    <a:pt x="1494" y="207"/>
                  </a:lnTo>
                  <a:lnTo>
                    <a:pt x="1458" y="202"/>
                  </a:lnTo>
                  <a:lnTo>
                    <a:pt x="1420" y="198"/>
                  </a:lnTo>
                  <a:lnTo>
                    <a:pt x="1380" y="195"/>
                  </a:lnTo>
                  <a:lnTo>
                    <a:pt x="1340" y="195"/>
                  </a:lnTo>
                  <a:lnTo>
                    <a:pt x="1304" y="195"/>
                  </a:lnTo>
                  <a:lnTo>
                    <a:pt x="1263" y="198"/>
                  </a:lnTo>
                  <a:lnTo>
                    <a:pt x="1219" y="202"/>
                  </a:lnTo>
                  <a:lnTo>
                    <a:pt x="1172" y="207"/>
                  </a:lnTo>
                  <a:lnTo>
                    <a:pt x="1122" y="214"/>
                  </a:lnTo>
                  <a:lnTo>
                    <a:pt x="1069" y="222"/>
                  </a:lnTo>
                  <a:lnTo>
                    <a:pt x="1012" y="231"/>
                  </a:lnTo>
                  <a:lnTo>
                    <a:pt x="953" y="244"/>
                  </a:lnTo>
                  <a:lnTo>
                    <a:pt x="953" y="1686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5"/>
            <p:cNvSpPr/>
            <p:nvPr/>
          </p:nvSpPr>
          <p:spPr>
            <a:xfrm>
              <a:off x="416880" y="579600"/>
              <a:ext cx="46800" cy="234000"/>
            </a:xfrm>
            <a:custGeom>
              <a:avLst/>
              <a:gdLst/>
              <a:ahLst/>
              <a:rect l="l" t="t" r="r" b="b"/>
              <a:pathLst>
                <a:path w="936" h="4663">
                  <a:moveTo>
                    <a:pt x="936" y="4537"/>
                  </a:moveTo>
                  <a:lnTo>
                    <a:pt x="936" y="4663"/>
                  </a:lnTo>
                  <a:lnTo>
                    <a:pt x="0" y="4663"/>
                  </a:lnTo>
                  <a:lnTo>
                    <a:pt x="0" y="4537"/>
                  </a:lnTo>
                  <a:lnTo>
                    <a:pt x="78" y="4537"/>
                  </a:lnTo>
                  <a:lnTo>
                    <a:pt x="95" y="4536"/>
                  </a:lnTo>
                  <a:lnTo>
                    <a:pt x="111" y="4534"/>
                  </a:lnTo>
                  <a:lnTo>
                    <a:pt x="126" y="4531"/>
                  </a:lnTo>
                  <a:lnTo>
                    <a:pt x="141" y="4526"/>
                  </a:lnTo>
                  <a:lnTo>
                    <a:pt x="155" y="4520"/>
                  </a:lnTo>
                  <a:lnTo>
                    <a:pt x="169" y="4513"/>
                  </a:lnTo>
                  <a:lnTo>
                    <a:pt x="182" y="4504"/>
                  </a:lnTo>
                  <a:lnTo>
                    <a:pt x="194" y="4495"/>
                  </a:lnTo>
                  <a:lnTo>
                    <a:pt x="207" y="4484"/>
                  </a:lnTo>
                  <a:lnTo>
                    <a:pt x="218" y="4470"/>
                  </a:lnTo>
                  <a:lnTo>
                    <a:pt x="229" y="4457"/>
                  </a:lnTo>
                  <a:lnTo>
                    <a:pt x="239" y="4442"/>
                  </a:lnTo>
                  <a:lnTo>
                    <a:pt x="248" y="4425"/>
                  </a:lnTo>
                  <a:lnTo>
                    <a:pt x="258" y="4407"/>
                  </a:lnTo>
                  <a:lnTo>
                    <a:pt x="266" y="4388"/>
                  </a:lnTo>
                  <a:lnTo>
                    <a:pt x="274" y="4367"/>
                  </a:lnTo>
                  <a:lnTo>
                    <a:pt x="279" y="4353"/>
                  </a:lnTo>
                  <a:lnTo>
                    <a:pt x="283" y="4336"/>
                  </a:lnTo>
                  <a:lnTo>
                    <a:pt x="287" y="4316"/>
                  </a:lnTo>
                  <a:lnTo>
                    <a:pt x="291" y="4294"/>
                  </a:lnTo>
                  <a:lnTo>
                    <a:pt x="294" y="4269"/>
                  </a:lnTo>
                  <a:lnTo>
                    <a:pt x="297" y="4242"/>
                  </a:lnTo>
                  <a:lnTo>
                    <a:pt x="301" y="4212"/>
                  </a:lnTo>
                  <a:lnTo>
                    <a:pt x="304" y="4180"/>
                  </a:lnTo>
                  <a:lnTo>
                    <a:pt x="308" y="4109"/>
                  </a:lnTo>
                  <a:lnTo>
                    <a:pt x="311" y="4028"/>
                  </a:lnTo>
                  <a:lnTo>
                    <a:pt x="313" y="3939"/>
                  </a:lnTo>
                  <a:lnTo>
                    <a:pt x="313" y="3838"/>
                  </a:lnTo>
                  <a:lnTo>
                    <a:pt x="313" y="825"/>
                  </a:lnTo>
                  <a:lnTo>
                    <a:pt x="313" y="740"/>
                  </a:lnTo>
                  <a:lnTo>
                    <a:pt x="312" y="663"/>
                  </a:lnTo>
                  <a:lnTo>
                    <a:pt x="310" y="594"/>
                  </a:lnTo>
                  <a:lnTo>
                    <a:pt x="308" y="531"/>
                  </a:lnTo>
                  <a:lnTo>
                    <a:pt x="305" y="476"/>
                  </a:lnTo>
                  <a:lnTo>
                    <a:pt x="302" y="429"/>
                  </a:lnTo>
                  <a:lnTo>
                    <a:pt x="297" y="390"/>
                  </a:lnTo>
                  <a:lnTo>
                    <a:pt x="292" y="358"/>
                  </a:lnTo>
                  <a:lnTo>
                    <a:pt x="287" y="336"/>
                  </a:lnTo>
                  <a:lnTo>
                    <a:pt x="282" y="316"/>
                  </a:lnTo>
                  <a:lnTo>
                    <a:pt x="275" y="297"/>
                  </a:lnTo>
                  <a:lnTo>
                    <a:pt x="268" y="277"/>
                  </a:lnTo>
                  <a:lnTo>
                    <a:pt x="259" y="260"/>
                  </a:lnTo>
                  <a:lnTo>
                    <a:pt x="249" y="243"/>
                  </a:lnTo>
                  <a:lnTo>
                    <a:pt x="238" y="225"/>
                  </a:lnTo>
                  <a:lnTo>
                    <a:pt x="226" y="210"/>
                  </a:lnTo>
                  <a:lnTo>
                    <a:pt x="209" y="190"/>
                  </a:lnTo>
                  <a:lnTo>
                    <a:pt x="190" y="173"/>
                  </a:lnTo>
                  <a:lnTo>
                    <a:pt x="181" y="166"/>
                  </a:lnTo>
                  <a:lnTo>
                    <a:pt x="173" y="160"/>
                  </a:lnTo>
                  <a:lnTo>
                    <a:pt x="164" y="154"/>
                  </a:lnTo>
                  <a:lnTo>
                    <a:pt x="153" y="148"/>
                  </a:lnTo>
                  <a:lnTo>
                    <a:pt x="144" y="144"/>
                  </a:lnTo>
                  <a:lnTo>
                    <a:pt x="135" y="139"/>
                  </a:lnTo>
                  <a:lnTo>
                    <a:pt x="126" y="135"/>
                  </a:lnTo>
                  <a:lnTo>
                    <a:pt x="117" y="132"/>
                  </a:lnTo>
                  <a:lnTo>
                    <a:pt x="106" y="130"/>
                  </a:lnTo>
                  <a:lnTo>
                    <a:pt x="97" y="129"/>
                  </a:lnTo>
                  <a:lnTo>
                    <a:pt x="88" y="128"/>
                  </a:lnTo>
                  <a:lnTo>
                    <a:pt x="78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936" y="0"/>
                  </a:lnTo>
                  <a:lnTo>
                    <a:pt x="936" y="127"/>
                  </a:lnTo>
                  <a:lnTo>
                    <a:pt x="857" y="127"/>
                  </a:lnTo>
                  <a:lnTo>
                    <a:pt x="841" y="128"/>
                  </a:lnTo>
                  <a:lnTo>
                    <a:pt x="824" y="130"/>
                  </a:lnTo>
                  <a:lnTo>
                    <a:pt x="809" y="133"/>
                  </a:lnTo>
                  <a:lnTo>
                    <a:pt x="795" y="138"/>
                  </a:lnTo>
                  <a:lnTo>
                    <a:pt x="781" y="145"/>
                  </a:lnTo>
                  <a:lnTo>
                    <a:pt x="767" y="152"/>
                  </a:lnTo>
                  <a:lnTo>
                    <a:pt x="754" y="160"/>
                  </a:lnTo>
                  <a:lnTo>
                    <a:pt x="742" y="170"/>
                  </a:lnTo>
                  <a:lnTo>
                    <a:pt x="729" y="181"/>
                  </a:lnTo>
                  <a:lnTo>
                    <a:pt x="718" y="194"/>
                  </a:lnTo>
                  <a:lnTo>
                    <a:pt x="708" y="207"/>
                  </a:lnTo>
                  <a:lnTo>
                    <a:pt x="698" y="222"/>
                  </a:lnTo>
                  <a:lnTo>
                    <a:pt x="688" y="238"/>
                  </a:lnTo>
                  <a:lnTo>
                    <a:pt x="678" y="256"/>
                  </a:lnTo>
                  <a:lnTo>
                    <a:pt x="670" y="275"/>
                  </a:lnTo>
                  <a:lnTo>
                    <a:pt x="662" y="296"/>
                  </a:lnTo>
                  <a:lnTo>
                    <a:pt x="658" y="311"/>
                  </a:lnTo>
                  <a:lnTo>
                    <a:pt x="653" y="328"/>
                  </a:lnTo>
                  <a:lnTo>
                    <a:pt x="649" y="348"/>
                  </a:lnTo>
                  <a:lnTo>
                    <a:pt x="645" y="370"/>
                  </a:lnTo>
                  <a:lnTo>
                    <a:pt x="641" y="395"/>
                  </a:lnTo>
                  <a:lnTo>
                    <a:pt x="638" y="422"/>
                  </a:lnTo>
                  <a:lnTo>
                    <a:pt x="634" y="451"/>
                  </a:lnTo>
                  <a:lnTo>
                    <a:pt x="632" y="483"/>
                  </a:lnTo>
                  <a:lnTo>
                    <a:pt x="627" y="554"/>
                  </a:lnTo>
                  <a:lnTo>
                    <a:pt x="624" y="634"/>
                  </a:lnTo>
                  <a:lnTo>
                    <a:pt x="622" y="725"/>
                  </a:lnTo>
                  <a:lnTo>
                    <a:pt x="622" y="825"/>
                  </a:lnTo>
                  <a:lnTo>
                    <a:pt x="622" y="3838"/>
                  </a:lnTo>
                  <a:lnTo>
                    <a:pt x="622" y="3923"/>
                  </a:lnTo>
                  <a:lnTo>
                    <a:pt x="623" y="4000"/>
                  </a:lnTo>
                  <a:lnTo>
                    <a:pt x="625" y="4070"/>
                  </a:lnTo>
                  <a:lnTo>
                    <a:pt x="627" y="4132"/>
                  </a:lnTo>
                  <a:lnTo>
                    <a:pt x="630" y="4187"/>
                  </a:lnTo>
                  <a:lnTo>
                    <a:pt x="633" y="4234"/>
                  </a:lnTo>
                  <a:lnTo>
                    <a:pt x="638" y="4273"/>
                  </a:lnTo>
                  <a:lnTo>
                    <a:pt x="643" y="4305"/>
                  </a:lnTo>
                  <a:lnTo>
                    <a:pt x="648" y="4326"/>
                  </a:lnTo>
                  <a:lnTo>
                    <a:pt x="653" y="4347"/>
                  </a:lnTo>
                  <a:lnTo>
                    <a:pt x="660" y="4366"/>
                  </a:lnTo>
                  <a:lnTo>
                    <a:pt x="668" y="4386"/>
                  </a:lnTo>
                  <a:lnTo>
                    <a:pt x="676" y="4404"/>
                  </a:lnTo>
                  <a:lnTo>
                    <a:pt x="687" y="4421"/>
                  </a:lnTo>
                  <a:lnTo>
                    <a:pt x="698" y="4438"/>
                  </a:lnTo>
                  <a:lnTo>
                    <a:pt x="710" y="4453"/>
                  </a:lnTo>
                  <a:lnTo>
                    <a:pt x="727" y="4472"/>
                  </a:lnTo>
                  <a:lnTo>
                    <a:pt x="746" y="4490"/>
                  </a:lnTo>
                  <a:lnTo>
                    <a:pt x="754" y="4497"/>
                  </a:lnTo>
                  <a:lnTo>
                    <a:pt x="763" y="4504"/>
                  </a:lnTo>
                  <a:lnTo>
                    <a:pt x="772" y="4510"/>
                  </a:lnTo>
                  <a:lnTo>
                    <a:pt x="782" y="4515"/>
                  </a:lnTo>
                  <a:lnTo>
                    <a:pt x="791" y="4520"/>
                  </a:lnTo>
                  <a:lnTo>
                    <a:pt x="800" y="4524"/>
                  </a:lnTo>
                  <a:lnTo>
                    <a:pt x="809" y="4528"/>
                  </a:lnTo>
                  <a:lnTo>
                    <a:pt x="818" y="4532"/>
                  </a:lnTo>
                  <a:lnTo>
                    <a:pt x="828" y="4534"/>
                  </a:lnTo>
                  <a:lnTo>
                    <a:pt x="838" y="4536"/>
                  </a:lnTo>
                  <a:lnTo>
                    <a:pt x="847" y="4537"/>
                  </a:lnTo>
                  <a:lnTo>
                    <a:pt x="857" y="4537"/>
                  </a:lnTo>
                  <a:lnTo>
                    <a:pt x="936" y="453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" name="CustomShape 6"/>
          <p:cNvSpPr/>
          <p:nvPr/>
        </p:nvSpPr>
        <p:spPr>
          <a:xfrm>
            <a:off x="1940760" y="188640"/>
            <a:ext cx="5708520" cy="486360"/>
          </a:xfrm>
          <a:prstGeom prst="rect">
            <a:avLst/>
          </a:prstGeom>
          <a:noFill/>
          <a:ln w="9525">
            <a:noFill/>
          </a:ln>
          <a:effectLst>
            <a:outerShdw algn="ctr" dir="5400000" dist="12600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2600" spc="-1" strike="noStrike">
                <a:solidFill>
                  <a:srgbClr val="ffffff"/>
                </a:solidFill>
                <a:latin typeface="Verdana"/>
              </a:rPr>
              <a:t>Capi d’imputazione contestati</a:t>
            </a:r>
            <a:endParaRPr b="0" lang="it-IT" sz="2600" spc="-1" strike="noStrike"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181800" y="2853000"/>
            <a:ext cx="2788200" cy="27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50000"/>
              </a:lnSpc>
            </a:pPr>
            <a:r>
              <a:rPr b="1" i="1" lang="it-IT" sz="2400" spc="-1" strike="noStrike">
                <a:solidFill>
                  <a:srgbClr val="003b76"/>
                </a:solidFill>
                <a:latin typeface="Times New Roman"/>
              </a:rPr>
              <a:t>Furto in abitazione ai danni di un’anziana.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i="1" lang="it-IT" sz="2400" spc="-1" strike="noStrike">
                <a:solidFill>
                  <a:srgbClr val="003b76"/>
                </a:solidFill>
                <a:latin typeface="Times New Roman"/>
              </a:rPr>
              <a:t>Asportati denaro e un libretto postale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93" name="CustomShape 8"/>
          <p:cNvSpPr/>
          <p:nvPr/>
        </p:nvSpPr>
        <p:spPr>
          <a:xfrm>
            <a:off x="107640" y="1054080"/>
            <a:ext cx="8928720" cy="7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50000"/>
              </a:lnSpc>
              <a:spcBef>
                <a:spcPts val="1100"/>
              </a:spcBef>
              <a:tabLst>
                <a:tab algn="l" pos="0"/>
              </a:tabLst>
            </a:pPr>
            <a:r>
              <a:rPr b="1" lang="it-IT" sz="2200" spc="-1" strike="noStrike">
                <a:solidFill>
                  <a:srgbClr val="003b76"/>
                </a:solidFill>
                <a:latin typeface="Verdana"/>
              </a:rPr>
              <a:t>Tre gli episodi accertati il 22.11.2019 a Reggio Emilia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94" name="CustomShape 9"/>
          <p:cNvSpPr/>
          <p:nvPr/>
        </p:nvSpPr>
        <p:spPr>
          <a:xfrm rot="3667200">
            <a:off x="1942200" y="1235880"/>
            <a:ext cx="615600" cy="2004480"/>
          </a:xfrm>
          <a:prstGeom prst="downArrow">
            <a:avLst>
              <a:gd name="adj1" fmla="val 18836"/>
              <a:gd name="adj2" fmla="val 73871"/>
            </a:avLst>
          </a:prstGeom>
          <a:solidFill>
            <a:srgbClr val="003b76"/>
          </a:solidFill>
          <a:ln w="9525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10"/>
          <p:cNvSpPr/>
          <p:nvPr/>
        </p:nvSpPr>
        <p:spPr>
          <a:xfrm>
            <a:off x="6088680" y="3069000"/>
            <a:ext cx="2947680" cy="23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50000"/>
              </a:lnSpc>
            </a:pPr>
            <a:r>
              <a:rPr b="1" i="1" lang="it-IT" sz="2400" spc="-1" strike="noStrike">
                <a:solidFill>
                  <a:srgbClr val="003b76"/>
                </a:solidFill>
                <a:latin typeface="Times New Roman"/>
              </a:rPr>
              <a:t>Rapina in abitazione ai danni di una coppia di anziani.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i="1" lang="it-IT" sz="2400" spc="-1" strike="noStrike">
                <a:solidFill>
                  <a:srgbClr val="003b76"/>
                </a:solidFill>
                <a:latin typeface="Times New Roman"/>
              </a:rPr>
              <a:t>Asportati monili in oro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96" name="CustomShape 11"/>
          <p:cNvSpPr/>
          <p:nvPr/>
        </p:nvSpPr>
        <p:spPr>
          <a:xfrm>
            <a:off x="1394280" y="5845320"/>
            <a:ext cx="63547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it-IT" sz="3200" spc="-1" strike="noStrike">
                <a:solidFill>
                  <a:srgbClr val="ff0000"/>
                </a:solidFill>
                <a:latin typeface="Times New Roman"/>
              </a:rPr>
              <a:t>Valore complessivo oltre 50.000 euro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97" name="CustomShape 12"/>
          <p:cNvSpPr/>
          <p:nvPr/>
        </p:nvSpPr>
        <p:spPr>
          <a:xfrm>
            <a:off x="4263840" y="1700640"/>
            <a:ext cx="615600" cy="1151640"/>
          </a:xfrm>
          <a:prstGeom prst="downArrow">
            <a:avLst>
              <a:gd name="adj1" fmla="val 18836"/>
              <a:gd name="adj2" fmla="val 73871"/>
            </a:avLst>
          </a:prstGeom>
          <a:solidFill>
            <a:srgbClr val="003b76"/>
          </a:solidFill>
          <a:ln w="9525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13"/>
          <p:cNvSpPr/>
          <p:nvPr/>
        </p:nvSpPr>
        <p:spPr>
          <a:xfrm>
            <a:off x="3079080" y="3069000"/>
            <a:ext cx="2945520" cy="23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50000"/>
              </a:lnSpc>
            </a:pPr>
            <a:r>
              <a:rPr b="1" i="1" lang="it-IT" sz="2400" spc="-1" strike="noStrike">
                <a:solidFill>
                  <a:srgbClr val="003b76"/>
                </a:solidFill>
                <a:latin typeface="Times New Roman"/>
              </a:rPr>
              <a:t>Rapina in abitazione ai danni di un anziano. 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i="1" lang="it-IT" sz="2400" spc="-1" strike="noStrike">
                <a:solidFill>
                  <a:srgbClr val="003b76"/>
                </a:solidFill>
                <a:latin typeface="Times New Roman"/>
              </a:rPr>
              <a:t>Asportati monili in oro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99" name="CustomShape 14"/>
          <p:cNvSpPr/>
          <p:nvPr/>
        </p:nvSpPr>
        <p:spPr>
          <a:xfrm rot="18000000">
            <a:off x="6770160" y="1233720"/>
            <a:ext cx="615600" cy="2004480"/>
          </a:xfrm>
          <a:prstGeom prst="downArrow">
            <a:avLst>
              <a:gd name="adj1" fmla="val 18836"/>
              <a:gd name="adj2" fmla="val 73871"/>
            </a:avLst>
          </a:prstGeom>
          <a:solidFill>
            <a:srgbClr val="003b76"/>
          </a:solidFill>
          <a:ln w="9525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0" name="Group 15"/>
          <p:cNvGrpSpPr/>
          <p:nvPr/>
        </p:nvGrpSpPr>
        <p:grpSpPr>
          <a:xfrm>
            <a:off x="5292000" y="3273480"/>
            <a:ext cx="1459080" cy="1667160"/>
            <a:chOff x="5292000" y="3273480"/>
            <a:chExt cx="1459080" cy="1667160"/>
          </a:xfrm>
        </p:grpSpPr>
        <p:sp>
          <p:nvSpPr>
            <p:cNvPr id="101" name="CustomShape 16"/>
            <p:cNvSpPr/>
            <p:nvPr/>
          </p:nvSpPr>
          <p:spPr>
            <a:xfrm>
              <a:off x="5292000" y="3273480"/>
              <a:ext cx="1439640" cy="1667160"/>
            </a:xfrm>
            <a:prstGeom prst="irregularSeal1">
              <a:avLst/>
            </a:prstGeom>
            <a:noFill/>
            <a:ln>
              <a:solidFill>
                <a:srgbClr val="ff0000"/>
              </a:solidFill>
              <a:round/>
            </a:ln>
            <a:effectLst>
              <a:outerShdw algn="ctr" blurRad="50800" dir="5400000" dist="50760" rotWithShape="0">
                <a:srgbClr val="000000">
                  <a:alpha val="3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02" name="Immagine 33" descr=""/>
            <p:cNvPicPr/>
            <p:nvPr/>
          </p:nvPicPr>
          <p:blipFill>
            <a:blip r:embed="rId2"/>
            <a:stretch/>
          </p:blipFill>
          <p:spPr>
            <a:xfrm rot="1789800">
              <a:off x="5723280" y="3570480"/>
              <a:ext cx="788040" cy="11725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"/>
          <p:cNvGrpSpPr/>
          <p:nvPr/>
        </p:nvGrpSpPr>
        <p:grpSpPr>
          <a:xfrm>
            <a:off x="107640" y="95400"/>
            <a:ext cx="820080" cy="762480"/>
            <a:chOff x="107640" y="95400"/>
            <a:chExt cx="820080" cy="762480"/>
          </a:xfrm>
        </p:grpSpPr>
        <p:sp>
          <p:nvSpPr>
            <p:cNvPr id="104" name="CustomShape 2"/>
            <p:cNvSpPr/>
            <p:nvPr/>
          </p:nvSpPr>
          <p:spPr>
            <a:xfrm>
              <a:off x="358560" y="164520"/>
              <a:ext cx="486720" cy="299160"/>
            </a:xfrm>
            <a:custGeom>
              <a:avLst/>
              <a:gdLst/>
              <a:ahLst/>
              <a:rect l="l" t="t" r="r" b="b"/>
              <a:pathLst>
                <a:path w="9700" h="5945">
                  <a:moveTo>
                    <a:pt x="1107" y="5945"/>
                  </a:moveTo>
                  <a:lnTo>
                    <a:pt x="1765" y="5945"/>
                  </a:lnTo>
                  <a:lnTo>
                    <a:pt x="1739" y="5877"/>
                  </a:lnTo>
                  <a:lnTo>
                    <a:pt x="1714" y="5810"/>
                  </a:lnTo>
                  <a:lnTo>
                    <a:pt x="1688" y="5741"/>
                  </a:lnTo>
                  <a:lnTo>
                    <a:pt x="1665" y="5671"/>
                  </a:lnTo>
                  <a:lnTo>
                    <a:pt x="1641" y="5601"/>
                  </a:lnTo>
                  <a:lnTo>
                    <a:pt x="1618" y="5529"/>
                  </a:lnTo>
                  <a:lnTo>
                    <a:pt x="1595" y="5458"/>
                  </a:lnTo>
                  <a:lnTo>
                    <a:pt x="1574" y="5385"/>
                  </a:lnTo>
                  <a:lnTo>
                    <a:pt x="1554" y="5313"/>
                  </a:lnTo>
                  <a:lnTo>
                    <a:pt x="1533" y="5239"/>
                  </a:lnTo>
                  <a:lnTo>
                    <a:pt x="1513" y="5165"/>
                  </a:lnTo>
                  <a:lnTo>
                    <a:pt x="1493" y="5090"/>
                  </a:lnTo>
                  <a:lnTo>
                    <a:pt x="1475" y="5016"/>
                  </a:lnTo>
                  <a:lnTo>
                    <a:pt x="1457" y="4941"/>
                  </a:lnTo>
                  <a:lnTo>
                    <a:pt x="1439" y="4866"/>
                  </a:lnTo>
                  <a:lnTo>
                    <a:pt x="1422" y="4790"/>
                  </a:lnTo>
                  <a:lnTo>
                    <a:pt x="1389" y="4639"/>
                  </a:lnTo>
                  <a:lnTo>
                    <a:pt x="1357" y="4488"/>
                  </a:lnTo>
                  <a:lnTo>
                    <a:pt x="1329" y="4337"/>
                  </a:lnTo>
                  <a:lnTo>
                    <a:pt x="1301" y="4186"/>
                  </a:lnTo>
                  <a:lnTo>
                    <a:pt x="1276" y="4037"/>
                  </a:lnTo>
                  <a:lnTo>
                    <a:pt x="1251" y="3890"/>
                  </a:lnTo>
                  <a:lnTo>
                    <a:pt x="1229" y="3744"/>
                  </a:lnTo>
                  <a:lnTo>
                    <a:pt x="1207" y="3601"/>
                  </a:lnTo>
                  <a:lnTo>
                    <a:pt x="1223" y="3448"/>
                  </a:lnTo>
                  <a:lnTo>
                    <a:pt x="1243" y="3303"/>
                  </a:lnTo>
                  <a:lnTo>
                    <a:pt x="1267" y="3164"/>
                  </a:lnTo>
                  <a:lnTo>
                    <a:pt x="1294" y="3032"/>
                  </a:lnTo>
                  <a:lnTo>
                    <a:pt x="1326" y="2906"/>
                  </a:lnTo>
                  <a:lnTo>
                    <a:pt x="1361" y="2788"/>
                  </a:lnTo>
                  <a:lnTo>
                    <a:pt x="1400" y="2675"/>
                  </a:lnTo>
                  <a:lnTo>
                    <a:pt x="1443" y="2569"/>
                  </a:lnTo>
                  <a:lnTo>
                    <a:pt x="1490" y="2469"/>
                  </a:lnTo>
                  <a:lnTo>
                    <a:pt x="1540" y="2375"/>
                  </a:lnTo>
                  <a:lnTo>
                    <a:pt x="1594" y="2288"/>
                  </a:lnTo>
                  <a:lnTo>
                    <a:pt x="1652" y="2206"/>
                  </a:lnTo>
                  <a:lnTo>
                    <a:pt x="1712" y="2129"/>
                  </a:lnTo>
                  <a:lnTo>
                    <a:pt x="1776" y="2060"/>
                  </a:lnTo>
                  <a:lnTo>
                    <a:pt x="1845" y="1995"/>
                  </a:lnTo>
                  <a:lnTo>
                    <a:pt x="1915" y="1936"/>
                  </a:lnTo>
                  <a:lnTo>
                    <a:pt x="1990" y="1882"/>
                  </a:lnTo>
                  <a:lnTo>
                    <a:pt x="2067" y="1834"/>
                  </a:lnTo>
                  <a:lnTo>
                    <a:pt x="2147" y="1791"/>
                  </a:lnTo>
                  <a:lnTo>
                    <a:pt x="2231" y="1754"/>
                  </a:lnTo>
                  <a:lnTo>
                    <a:pt x="2317" y="1722"/>
                  </a:lnTo>
                  <a:lnTo>
                    <a:pt x="2407" y="1695"/>
                  </a:lnTo>
                  <a:lnTo>
                    <a:pt x="2499" y="1671"/>
                  </a:lnTo>
                  <a:lnTo>
                    <a:pt x="2594" y="1654"/>
                  </a:lnTo>
                  <a:lnTo>
                    <a:pt x="2692" y="1640"/>
                  </a:lnTo>
                  <a:lnTo>
                    <a:pt x="2793" y="1632"/>
                  </a:lnTo>
                  <a:lnTo>
                    <a:pt x="2896" y="1628"/>
                  </a:lnTo>
                  <a:lnTo>
                    <a:pt x="3003" y="1628"/>
                  </a:lnTo>
                  <a:lnTo>
                    <a:pt x="3112" y="1633"/>
                  </a:lnTo>
                  <a:lnTo>
                    <a:pt x="3222" y="1641"/>
                  </a:lnTo>
                  <a:lnTo>
                    <a:pt x="3337" y="1655"/>
                  </a:lnTo>
                  <a:lnTo>
                    <a:pt x="3452" y="1672"/>
                  </a:lnTo>
                  <a:lnTo>
                    <a:pt x="3587" y="1688"/>
                  </a:lnTo>
                  <a:lnTo>
                    <a:pt x="3720" y="1713"/>
                  </a:lnTo>
                  <a:lnTo>
                    <a:pt x="3851" y="1745"/>
                  </a:lnTo>
                  <a:lnTo>
                    <a:pt x="3982" y="1782"/>
                  </a:lnTo>
                  <a:lnTo>
                    <a:pt x="4113" y="1825"/>
                  </a:lnTo>
                  <a:lnTo>
                    <a:pt x="4242" y="1873"/>
                  </a:lnTo>
                  <a:lnTo>
                    <a:pt x="4371" y="1924"/>
                  </a:lnTo>
                  <a:lnTo>
                    <a:pt x="4500" y="1979"/>
                  </a:lnTo>
                  <a:lnTo>
                    <a:pt x="4758" y="2094"/>
                  </a:lnTo>
                  <a:lnTo>
                    <a:pt x="5017" y="2210"/>
                  </a:lnTo>
                  <a:lnTo>
                    <a:pt x="5146" y="2267"/>
                  </a:lnTo>
                  <a:lnTo>
                    <a:pt x="5277" y="2322"/>
                  </a:lnTo>
                  <a:lnTo>
                    <a:pt x="5409" y="2375"/>
                  </a:lnTo>
                  <a:lnTo>
                    <a:pt x="5542" y="2424"/>
                  </a:lnTo>
                  <a:lnTo>
                    <a:pt x="5675" y="2468"/>
                  </a:lnTo>
                  <a:lnTo>
                    <a:pt x="5810" y="2508"/>
                  </a:lnTo>
                  <a:lnTo>
                    <a:pt x="5947" y="2542"/>
                  </a:lnTo>
                  <a:lnTo>
                    <a:pt x="6086" y="2568"/>
                  </a:lnTo>
                  <a:lnTo>
                    <a:pt x="6227" y="2588"/>
                  </a:lnTo>
                  <a:lnTo>
                    <a:pt x="6369" y="2599"/>
                  </a:lnTo>
                  <a:lnTo>
                    <a:pt x="6514" y="2601"/>
                  </a:lnTo>
                  <a:lnTo>
                    <a:pt x="6661" y="2593"/>
                  </a:lnTo>
                  <a:lnTo>
                    <a:pt x="6810" y="2574"/>
                  </a:lnTo>
                  <a:lnTo>
                    <a:pt x="6962" y="2544"/>
                  </a:lnTo>
                  <a:lnTo>
                    <a:pt x="7117" y="2501"/>
                  </a:lnTo>
                  <a:lnTo>
                    <a:pt x="7276" y="2445"/>
                  </a:lnTo>
                  <a:lnTo>
                    <a:pt x="7437" y="2374"/>
                  </a:lnTo>
                  <a:lnTo>
                    <a:pt x="7601" y="2290"/>
                  </a:lnTo>
                  <a:lnTo>
                    <a:pt x="7770" y="2189"/>
                  </a:lnTo>
                  <a:lnTo>
                    <a:pt x="7941" y="2072"/>
                  </a:lnTo>
                  <a:lnTo>
                    <a:pt x="8001" y="2028"/>
                  </a:lnTo>
                  <a:lnTo>
                    <a:pt x="8059" y="1986"/>
                  </a:lnTo>
                  <a:lnTo>
                    <a:pt x="8117" y="1947"/>
                  </a:lnTo>
                  <a:lnTo>
                    <a:pt x="8175" y="1908"/>
                  </a:lnTo>
                  <a:lnTo>
                    <a:pt x="8233" y="1871"/>
                  </a:lnTo>
                  <a:lnTo>
                    <a:pt x="8290" y="1836"/>
                  </a:lnTo>
                  <a:lnTo>
                    <a:pt x="8347" y="1803"/>
                  </a:lnTo>
                  <a:lnTo>
                    <a:pt x="8404" y="1771"/>
                  </a:lnTo>
                  <a:lnTo>
                    <a:pt x="8460" y="1740"/>
                  </a:lnTo>
                  <a:lnTo>
                    <a:pt x="8516" y="1712"/>
                  </a:lnTo>
                  <a:lnTo>
                    <a:pt x="8573" y="1685"/>
                  </a:lnTo>
                  <a:lnTo>
                    <a:pt x="8629" y="1660"/>
                  </a:lnTo>
                  <a:lnTo>
                    <a:pt x="8684" y="1635"/>
                  </a:lnTo>
                  <a:lnTo>
                    <a:pt x="8740" y="1613"/>
                  </a:lnTo>
                  <a:lnTo>
                    <a:pt x="8794" y="1591"/>
                  </a:lnTo>
                  <a:lnTo>
                    <a:pt x="8849" y="1572"/>
                  </a:lnTo>
                  <a:lnTo>
                    <a:pt x="8904" y="1554"/>
                  </a:lnTo>
                  <a:lnTo>
                    <a:pt x="8959" y="1536"/>
                  </a:lnTo>
                  <a:lnTo>
                    <a:pt x="9013" y="1520"/>
                  </a:lnTo>
                  <a:lnTo>
                    <a:pt x="9067" y="1506"/>
                  </a:lnTo>
                  <a:lnTo>
                    <a:pt x="9121" y="1491"/>
                  </a:lnTo>
                  <a:lnTo>
                    <a:pt x="9174" y="1479"/>
                  </a:lnTo>
                  <a:lnTo>
                    <a:pt x="9227" y="1469"/>
                  </a:lnTo>
                  <a:lnTo>
                    <a:pt x="9280" y="1459"/>
                  </a:lnTo>
                  <a:lnTo>
                    <a:pt x="9333" y="1450"/>
                  </a:lnTo>
                  <a:lnTo>
                    <a:pt x="9387" y="1441"/>
                  </a:lnTo>
                  <a:lnTo>
                    <a:pt x="9440" y="1434"/>
                  </a:lnTo>
                  <a:lnTo>
                    <a:pt x="9492" y="1429"/>
                  </a:lnTo>
                  <a:lnTo>
                    <a:pt x="9544" y="1424"/>
                  </a:lnTo>
                  <a:lnTo>
                    <a:pt x="9596" y="1420"/>
                  </a:lnTo>
                  <a:lnTo>
                    <a:pt x="9648" y="1417"/>
                  </a:lnTo>
                  <a:lnTo>
                    <a:pt x="9700" y="1415"/>
                  </a:lnTo>
                  <a:lnTo>
                    <a:pt x="9652" y="1386"/>
                  </a:lnTo>
                  <a:lnTo>
                    <a:pt x="9604" y="1359"/>
                  </a:lnTo>
                  <a:lnTo>
                    <a:pt x="9555" y="1332"/>
                  </a:lnTo>
                  <a:lnTo>
                    <a:pt x="9507" y="1308"/>
                  </a:lnTo>
                  <a:lnTo>
                    <a:pt x="9457" y="1284"/>
                  </a:lnTo>
                  <a:lnTo>
                    <a:pt x="9407" y="1263"/>
                  </a:lnTo>
                  <a:lnTo>
                    <a:pt x="9356" y="1242"/>
                  </a:lnTo>
                  <a:lnTo>
                    <a:pt x="9303" y="1224"/>
                  </a:lnTo>
                  <a:lnTo>
                    <a:pt x="9249" y="1206"/>
                  </a:lnTo>
                  <a:lnTo>
                    <a:pt x="9194" y="1190"/>
                  </a:lnTo>
                  <a:lnTo>
                    <a:pt x="9136" y="1176"/>
                  </a:lnTo>
                  <a:lnTo>
                    <a:pt x="9077" y="1163"/>
                  </a:lnTo>
                  <a:lnTo>
                    <a:pt x="9017" y="1150"/>
                  </a:lnTo>
                  <a:lnTo>
                    <a:pt x="8954" y="1141"/>
                  </a:lnTo>
                  <a:lnTo>
                    <a:pt x="8887" y="1132"/>
                  </a:lnTo>
                  <a:lnTo>
                    <a:pt x="8819" y="1125"/>
                  </a:lnTo>
                  <a:lnTo>
                    <a:pt x="8748" y="1120"/>
                  </a:lnTo>
                  <a:lnTo>
                    <a:pt x="8674" y="1116"/>
                  </a:lnTo>
                  <a:lnTo>
                    <a:pt x="8597" y="1114"/>
                  </a:lnTo>
                  <a:lnTo>
                    <a:pt x="8516" y="1113"/>
                  </a:lnTo>
                  <a:lnTo>
                    <a:pt x="8433" y="1114"/>
                  </a:lnTo>
                  <a:lnTo>
                    <a:pt x="8345" y="1116"/>
                  </a:lnTo>
                  <a:lnTo>
                    <a:pt x="8253" y="1120"/>
                  </a:lnTo>
                  <a:lnTo>
                    <a:pt x="8158" y="1125"/>
                  </a:lnTo>
                  <a:lnTo>
                    <a:pt x="8058" y="1132"/>
                  </a:lnTo>
                  <a:lnTo>
                    <a:pt x="7954" y="1141"/>
                  </a:lnTo>
                  <a:lnTo>
                    <a:pt x="7845" y="1151"/>
                  </a:lnTo>
                  <a:lnTo>
                    <a:pt x="7731" y="1164"/>
                  </a:lnTo>
                  <a:lnTo>
                    <a:pt x="7614" y="1178"/>
                  </a:lnTo>
                  <a:lnTo>
                    <a:pt x="7490" y="1193"/>
                  </a:lnTo>
                  <a:lnTo>
                    <a:pt x="7361" y="1210"/>
                  </a:lnTo>
                  <a:lnTo>
                    <a:pt x="7227" y="1229"/>
                  </a:lnTo>
                  <a:lnTo>
                    <a:pt x="7084" y="1237"/>
                  </a:lnTo>
                  <a:lnTo>
                    <a:pt x="6947" y="1238"/>
                  </a:lnTo>
                  <a:lnTo>
                    <a:pt x="6817" y="1230"/>
                  </a:lnTo>
                  <a:lnTo>
                    <a:pt x="6693" y="1215"/>
                  </a:lnTo>
                  <a:lnTo>
                    <a:pt x="6575" y="1193"/>
                  </a:lnTo>
                  <a:lnTo>
                    <a:pt x="6462" y="1165"/>
                  </a:lnTo>
                  <a:lnTo>
                    <a:pt x="6351" y="1131"/>
                  </a:lnTo>
                  <a:lnTo>
                    <a:pt x="6245" y="1092"/>
                  </a:lnTo>
                  <a:lnTo>
                    <a:pt x="6141" y="1048"/>
                  </a:lnTo>
                  <a:lnTo>
                    <a:pt x="6039" y="1000"/>
                  </a:lnTo>
                  <a:lnTo>
                    <a:pt x="5939" y="948"/>
                  </a:lnTo>
                  <a:lnTo>
                    <a:pt x="5839" y="894"/>
                  </a:lnTo>
                  <a:lnTo>
                    <a:pt x="5739" y="837"/>
                  </a:lnTo>
                  <a:lnTo>
                    <a:pt x="5639" y="778"/>
                  </a:lnTo>
                  <a:lnTo>
                    <a:pt x="5536" y="718"/>
                  </a:lnTo>
                  <a:lnTo>
                    <a:pt x="5432" y="656"/>
                  </a:lnTo>
                  <a:lnTo>
                    <a:pt x="5326" y="594"/>
                  </a:lnTo>
                  <a:lnTo>
                    <a:pt x="5216" y="533"/>
                  </a:lnTo>
                  <a:lnTo>
                    <a:pt x="5101" y="473"/>
                  </a:lnTo>
                  <a:lnTo>
                    <a:pt x="4983" y="414"/>
                  </a:lnTo>
                  <a:lnTo>
                    <a:pt x="4858" y="355"/>
                  </a:lnTo>
                  <a:lnTo>
                    <a:pt x="4729" y="300"/>
                  </a:lnTo>
                  <a:lnTo>
                    <a:pt x="4592" y="248"/>
                  </a:lnTo>
                  <a:lnTo>
                    <a:pt x="4448" y="199"/>
                  </a:lnTo>
                  <a:lnTo>
                    <a:pt x="4296" y="155"/>
                  </a:lnTo>
                  <a:lnTo>
                    <a:pt x="4135" y="114"/>
                  </a:lnTo>
                  <a:lnTo>
                    <a:pt x="3965" y="80"/>
                  </a:lnTo>
                  <a:lnTo>
                    <a:pt x="3785" y="50"/>
                  </a:lnTo>
                  <a:lnTo>
                    <a:pt x="3594" y="27"/>
                  </a:lnTo>
                  <a:lnTo>
                    <a:pt x="3393" y="10"/>
                  </a:lnTo>
                  <a:lnTo>
                    <a:pt x="3178" y="1"/>
                  </a:lnTo>
                  <a:lnTo>
                    <a:pt x="2952" y="0"/>
                  </a:lnTo>
                  <a:lnTo>
                    <a:pt x="2811" y="6"/>
                  </a:lnTo>
                  <a:lnTo>
                    <a:pt x="2673" y="17"/>
                  </a:lnTo>
                  <a:lnTo>
                    <a:pt x="2538" y="35"/>
                  </a:lnTo>
                  <a:lnTo>
                    <a:pt x="2405" y="57"/>
                  </a:lnTo>
                  <a:lnTo>
                    <a:pt x="2276" y="85"/>
                  </a:lnTo>
                  <a:lnTo>
                    <a:pt x="2149" y="118"/>
                  </a:lnTo>
                  <a:lnTo>
                    <a:pt x="2025" y="154"/>
                  </a:lnTo>
                  <a:lnTo>
                    <a:pt x="1905" y="197"/>
                  </a:lnTo>
                  <a:lnTo>
                    <a:pt x="1787" y="244"/>
                  </a:lnTo>
                  <a:lnTo>
                    <a:pt x="1673" y="295"/>
                  </a:lnTo>
                  <a:lnTo>
                    <a:pt x="1563" y="351"/>
                  </a:lnTo>
                  <a:lnTo>
                    <a:pt x="1455" y="411"/>
                  </a:lnTo>
                  <a:lnTo>
                    <a:pt x="1351" y="476"/>
                  </a:lnTo>
                  <a:lnTo>
                    <a:pt x="1251" y="544"/>
                  </a:lnTo>
                  <a:lnTo>
                    <a:pt x="1154" y="617"/>
                  </a:lnTo>
                  <a:lnTo>
                    <a:pt x="1061" y="693"/>
                  </a:lnTo>
                  <a:lnTo>
                    <a:pt x="971" y="773"/>
                  </a:lnTo>
                  <a:lnTo>
                    <a:pt x="886" y="855"/>
                  </a:lnTo>
                  <a:lnTo>
                    <a:pt x="804" y="942"/>
                  </a:lnTo>
                  <a:lnTo>
                    <a:pt x="726" y="1032"/>
                  </a:lnTo>
                  <a:lnTo>
                    <a:pt x="652" y="1125"/>
                  </a:lnTo>
                  <a:lnTo>
                    <a:pt x="582" y="1221"/>
                  </a:lnTo>
                  <a:lnTo>
                    <a:pt x="516" y="1320"/>
                  </a:lnTo>
                  <a:lnTo>
                    <a:pt x="455" y="1421"/>
                  </a:lnTo>
                  <a:lnTo>
                    <a:pt x="397" y="1525"/>
                  </a:lnTo>
                  <a:lnTo>
                    <a:pt x="344" y="1632"/>
                  </a:lnTo>
                  <a:lnTo>
                    <a:pt x="295" y="1740"/>
                  </a:lnTo>
                  <a:lnTo>
                    <a:pt x="251" y="1852"/>
                  </a:lnTo>
                  <a:lnTo>
                    <a:pt x="212" y="1965"/>
                  </a:lnTo>
                  <a:lnTo>
                    <a:pt x="177" y="2079"/>
                  </a:lnTo>
                  <a:lnTo>
                    <a:pt x="146" y="2197"/>
                  </a:lnTo>
                  <a:lnTo>
                    <a:pt x="121" y="2315"/>
                  </a:lnTo>
                  <a:lnTo>
                    <a:pt x="78" y="2525"/>
                  </a:lnTo>
                  <a:lnTo>
                    <a:pt x="45" y="2722"/>
                  </a:lnTo>
                  <a:lnTo>
                    <a:pt x="22" y="2908"/>
                  </a:lnTo>
                  <a:lnTo>
                    <a:pt x="6" y="3082"/>
                  </a:lnTo>
                  <a:lnTo>
                    <a:pt x="0" y="3246"/>
                  </a:lnTo>
                  <a:lnTo>
                    <a:pt x="2" y="3399"/>
                  </a:lnTo>
                  <a:lnTo>
                    <a:pt x="11" y="3543"/>
                  </a:lnTo>
                  <a:lnTo>
                    <a:pt x="28" y="3679"/>
                  </a:lnTo>
                  <a:lnTo>
                    <a:pt x="50" y="3805"/>
                  </a:lnTo>
                  <a:lnTo>
                    <a:pt x="79" y="3925"/>
                  </a:lnTo>
                  <a:lnTo>
                    <a:pt x="112" y="4038"/>
                  </a:lnTo>
                  <a:lnTo>
                    <a:pt x="150" y="4144"/>
                  </a:lnTo>
                  <a:lnTo>
                    <a:pt x="193" y="4245"/>
                  </a:lnTo>
                  <a:lnTo>
                    <a:pt x="239" y="4341"/>
                  </a:lnTo>
                  <a:lnTo>
                    <a:pt x="288" y="4433"/>
                  </a:lnTo>
                  <a:lnTo>
                    <a:pt x="340" y="4521"/>
                  </a:lnTo>
                  <a:lnTo>
                    <a:pt x="395" y="4606"/>
                  </a:lnTo>
                  <a:lnTo>
                    <a:pt x="451" y="4688"/>
                  </a:lnTo>
                  <a:lnTo>
                    <a:pt x="508" y="4769"/>
                  </a:lnTo>
                  <a:lnTo>
                    <a:pt x="565" y="4848"/>
                  </a:lnTo>
                  <a:lnTo>
                    <a:pt x="623" y="4927"/>
                  </a:lnTo>
                  <a:lnTo>
                    <a:pt x="680" y="5007"/>
                  </a:lnTo>
                  <a:lnTo>
                    <a:pt x="736" y="5086"/>
                  </a:lnTo>
                  <a:lnTo>
                    <a:pt x="791" y="5168"/>
                  </a:lnTo>
                  <a:lnTo>
                    <a:pt x="843" y="5251"/>
                  </a:lnTo>
                  <a:lnTo>
                    <a:pt x="893" y="5337"/>
                  </a:lnTo>
                  <a:lnTo>
                    <a:pt x="940" y="5426"/>
                  </a:lnTo>
                  <a:lnTo>
                    <a:pt x="983" y="5519"/>
                  </a:lnTo>
                  <a:lnTo>
                    <a:pt x="1021" y="5617"/>
                  </a:lnTo>
                  <a:lnTo>
                    <a:pt x="1055" y="5720"/>
                  </a:lnTo>
                  <a:lnTo>
                    <a:pt x="1084" y="5829"/>
                  </a:lnTo>
                  <a:lnTo>
                    <a:pt x="1107" y="594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CustomShape 3"/>
            <p:cNvSpPr/>
            <p:nvPr/>
          </p:nvSpPr>
          <p:spPr>
            <a:xfrm>
              <a:off x="107640" y="95400"/>
              <a:ext cx="820080" cy="762480"/>
            </a:xfrm>
            <a:custGeom>
              <a:avLst/>
              <a:gdLst/>
              <a:ahLst/>
              <a:rect l="l" t="t" r="r" b="b"/>
              <a:pathLst>
                <a:path w="16327" h="15172">
                  <a:moveTo>
                    <a:pt x="8732" y="14125"/>
                  </a:moveTo>
                  <a:lnTo>
                    <a:pt x="8559" y="14306"/>
                  </a:lnTo>
                  <a:lnTo>
                    <a:pt x="8373" y="14472"/>
                  </a:lnTo>
                  <a:lnTo>
                    <a:pt x="8175" y="14619"/>
                  </a:lnTo>
                  <a:lnTo>
                    <a:pt x="7967" y="14748"/>
                  </a:lnTo>
                  <a:lnTo>
                    <a:pt x="7748" y="14861"/>
                  </a:lnTo>
                  <a:lnTo>
                    <a:pt x="7523" y="14956"/>
                  </a:lnTo>
                  <a:lnTo>
                    <a:pt x="7289" y="15034"/>
                  </a:lnTo>
                  <a:lnTo>
                    <a:pt x="7050" y="15094"/>
                  </a:lnTo>
                  <a:lnTo>
                    <a:pt x="6806" y="15137"/>
                  </a:lnTo>
                  <a:lnTo>
                    <a:pt x="6560" y="15163"/>
                  </a:lnTo>
                  <a:lnTo>
                    <a:pt x="6310" y="15172"/>
                  </a:lnTo>
                  <a:lnTo>
                    <a:pt x="6061" y="15164"/>
                  </a:lnTo>
                  <a:lnTo>
                    <a:pt x="5812" y="15138"/>
                  </a:lnTo>
                  <a:lnTo>
                    <a:pt x="5566" y="15095"/>
                  </a:lnTo>
                  <a:lnTo>
                    <a:pt x="5322" y="15035"/>
                  </a:lnTo>
                  <a:lnTo>
                    <a:pt x="5083" y="14959"/>
                  </a:lnTo>
                  <a:lnTo>
                    <a:pt x="4849" y="14865"/>
                  </a:lnTo>
                  <a:lnTo>
                    <a:pt x="4623" y="14754"/>
                  </a:lnTo>
                  <a:lnTo>
                    <a:pt x="4405" y="14627"/>
                  </a:lnTo>
                  <a:lnTo>
                    <a:pt x="4196" y="14482"/>
                  </a:lnTo>
                  <a:lnTo>
                    <a:pt x="3999" y="14321"/>
                  </a:lnTo>
                  <a:lnTo>
                    <a:pt x="3813" y="14142"/>
                  </a:lnTo>
                  <a:lnTo>
                    <a:pt x="3641" y="13947"/>
                  </a:lnTo>
                  <a:lnTo>
                    <a:pt x="3484" y="13736"/>
                  </a:lnTo>
                  <a:lnTo>
                    <a:pt x="3342" y="13507"/>
                  </a:lnTo>
                  <a:lnTo>
                    <a:pt x="3218" y="13261"/>
                  </a:lnTo>
                  <a:lnTo>
                    <a:pt x="3112" y="13000"/>
                  </a:lnTo>
                  <a:lnTo>
                    <a:pt x="3026" y="12721"/>
                  </a:lnTo>
                  <a:lnTo>
                    <a:pt x="2961" y="12426"/>
                  </a:lnTo>
                  <a:lnTo>
                    <a:pt x="2918" y="12115"/>
                  </a:lnTo>
                  <a:lnTo>
                    <a:pt x="2898" y="11786"/>
                  </a:lnTo>
                  <a:lnTo>
                    <a:pt x="2905" y="11441"/>
                  </a:lnTo>
                  <a:lnTo>
                    <a:pt x="2917" y="11317"/>
                  </a:lnTo>
                  <a:lnTo>
                    <a:pt x="2933" y="11193"/>
                  </a:lnTo>
                  <a:lnTo>
                    <a:pt x="2954" y="11073"/>
                  </a:lnTo>
                  <a:lnTo>
                    <a:pt x="2978" y="10954"/>
                  </a:lnTo>
                  <a:lnTo>
                    <a:pt x="3007" y="10837"/>
                  </a:lnTo>
                  <a:lnTo>
                    <a:pt x="3040" y="10724"/>
                  </a:lnTo>
                  <a:lnTo>
                    <a:pt x="3077" y="10611"/>
                  </a:lnTo>
                  <a:lnTo>
                    <a:pt x="3118" y="10501"/>
                  </a:lnTo>
                  <a:lnTo>
                    <a:pt x="3163" y="10394"/>
                  </a:lnTo>
                  <a:lnTo>
                    <a:pt x="3213" y="10288"/>
                  </a:lnTo>
                  <a:lnTo>
                    <a:pt x="3266" y="10186"/>
                  </a:lnTo>
                  <a:lnTo>
                    <a:pt x="3323" y="10085"/>
                  </a:lnTo>
                  <a:lnTo>
                    <a:pt x="3386" y="9986"/>
                  </a:lnTo>
                  <a:lnTo>
                    <a:pt x="3451" y="9890"/>
                  </a:lnTo>
                  <a:lnTo>
                    <a:pt x="3520" y="9796"/>
                  </a:lnTo>
                  <a:lnTo>
                    <a:pt x="3595" y="9705"/>
                  </a:lnTo>
                  <a:lnTo>
                    <a:pt x="3673" y="9616"/>
                  </a:lnTo>
                  <a:lnTo>
                    <a:pt x="3754" y="9529"/>
                  </a:lnTo>
                  <a:lnTo>
                    <a:pt x="3841" y="9446"/>
                  </a:lnTo>
                  <a:lnTo>
                    <a:pt x="3931" y="9364"/>
                  </a:lnTo>
                  <a:lnTo>
                    <a:pt x="4025" y="9284"/>
                  </a:lnTo>
                  <a:lnTo>
                    <a:pt x="4124" y="9208"/>
                  </a:lnTo>
                  <a:lnTo>
                    <a:pt x="4226" y="9133"/>
                  </a:lnTo>
                  <a:lnTo>
                    <a:pt x="4332" y="9062"/>
                  </a:lnTo>
                  <a:lnTo>
                    <a:pt x="4444" y="8993"/>
                  </a:lnTo>
                  <a:lnTo>
                    <a:pt x="4558" y="8926"/>
                  </a:lnTo>
                  <a:lnTo>
                    <a:pt x="4676" y="8862"/>
                  </a:lnTo>
                  <a:lnTo>
                    <a:pt x="4800" y="8801"/>
                  </a:lnTo>
                  <a:lnTo>
                    <a:pt x="4927" y="8741"/>
                  </a:lnTo>
                  <a:lnTo>
                    <a:pt x="5057" y="8685"/>
                  </a:lnTo>
                  <a:lnTo>
                    <a:pt x="5192" y="8631"/>
                  </a:lnTo>
                  <a:lnTo>
                    <a:pt x="5332" y="8580"/>
                  </a:lnTo>
                  <a:lnTo>
                    <a:pt x="5371" y="8038"/>
                  </a:lnTo>
                  <a:lnTo>
                    <a:pt x="5115" y="7945"/>
                  </a:lnTo>
                  <a:lnTo>
                    <a:pt x="5006" y="7821"/>
                  </a:lnTo>
                  <a:lnTo>
                    <a:pt x="5006" y="7458"/>
                  </a:lnTo>
                  <a:lnTo>
                    <a:pt x="4911" y="7405"/>
                  </a:lnTo>
                  <a:lnTo>
                    <a:pt x="4886" y="7383"/>
                  </a:lnTo>
                  <a:lnTo>
                    <a:pt x="4852" y="7363"/>
                  </a:lnTo>
                  <a:lnTo>
                    <a:pt x="4810" y="7347"/>
                  </a:lnTo>
                  <a:lnTo>
                    <a:pt x="4761" y="7334"/>
                  </a:lnTo>
                  <a:lnTo>
                    <a:pt x="4705" y="7323"/>
                  </a:lnTo>
                  <a:lnTo>
                    <a:pt x="4643" y="7316"/>
                  </a:lnTo>
                  <a:lnTo>
                    <a:pt x="4574" y="7309"/>
                  </a:lnTo>
                  <a:lnTo>
                    <a:pt x="4500" y="7306"/>
                  </a:lnTo>
                  <a:lnTo>
                    <a:pt x="4421" y="7305"/>
                  </a:lnTo>
                  <a:lnTo>
                    <a:pt x="4337" y="7306"/>
                  </a:lnTo>
                  <a:lnTo>
                    <a:pt x="4250" y="7309"/>
                  </a:lnTo>
                  <a:lnTo>
                    <a:pt x="4158" y="7314"/>
                  </a:lnTo>
                  <a:lnTo>
                    <a:pt x="4063" y="7321"/>
                  </a:lnTo>
                  <a:lnTo>
                    <a:pt x="3965" y="7329"/>
                  </a:lnTo>
                  <a:lnTo>
                    <a:pt x="3864" y="7338"/>
                  </a:lnTo>
                  <a:lnTo>
                    <a:pt x="3762" y="7348"/>
                  </a:lnTo>
                  <a:lnTo>
                    <a:pt x="3658" y="7360"/>
                  </a:lnTo>
                  <a:lnTo>
                    <a:pt x="3554" y="7373"/>
                  </a:lnTo>
                  <a:lnTo>
                    <a:pt x="3448" y="7385"/>
                  </a:lnTo>
                  <a:lnTo>
                    <a:pt x="3343" y="7399"/>
                  </a:lnTo>
                  <a:lnTo>
                    <a:pt x="3132" y="7427"/>
                  </a:lnTo>
                  <a:lnTo>
                    <a:pt x="2928" y="7455"/>
                  </a:lnTo>
                  <a:lnTo>
                    <a:pt x="2731" y="7484"/>
                  </a:lnTo>
                  <a:lnTo>
                    <a:pt x="2546" y="7509"/>
                  </a:lnTo>
                  <a:lnTo>
                    <a:pt x="2377" y="7533"/>
                  </a:lnTo>
                  <a:lnTo>
                    <a:pt x="2225" y="7551"/>
                  </a:lnTo>
                  <a:lnTo>
                    <a:pt x="2081" y="7569"/>
                  </a:lnTo>
                  <a:lnTo>
                    <a:pt x="1943" y="7580"/>
                  </a:lnTo>
                  <a:lnTo>
                    <a:pt x="1811" y="7587"/>
                  </a:lnTo>
                  <a:lnTo>
                    <a:pt x="1685" y="7588"/>
                  </a:lnTo>
                  <a:lnTo>
                    <a:pt x="1566" y="7584"/>
                  </a:lnTo>
                  <a:lnTo>
                    <a:pt x="1451" y="7575"/>
                  </a:lnTo>
                  <a:lnTo>
                    <a:pt x="1343" y="7562"/>
                  </a:lnTo>
                  <a:lnTo>
                    <a:pt x="1241" y="7544"/>
                  </a:lnTo>
                  <a:lnTo>
                    <a:pt x="1144" y="7523"/>
                  </a:lnTo>
                  <a:lnTo>
                    <a:pt x="1052" y="7496"/>
                  </a:lnTo>
                  <a:lnTo>
                    <a:pt x="965" y="7467"/>
                  </a:lnTo>
                  <a:lnTo>
                    <a:pt x="882" y="7434"/>
                  </a:lnTo>
                  <a:lnTo>
                    <a:pt x="806" y="7397"/>
                  </a:lnTo>
                  <a:lnTo>
                    <a:pt x="733" y="7356"/>
                  </a:lnTo>
                  <a:lnTo>
                    <a:pt x="665" y="7313"/>
                  </a:lnTo>
                  <a:lnTo>
                    <a:pt x="601" y="7268"/>
                  </a:lnTo>
                  <a:lnTo>
                    <a:pt x="540" y="7219"/>
                  </a:lnTo>
                  <a:lnTo>
                    <a:pt x="484" y="7168"/>
                  </a:lnTo>
                  <a:lnTo>
                    <a:pt x="432" y="7114"/>
                  </a:lnTo>
                  <a:lnTo>
                    <a:pt x="383" y="7058"/>
                  </a:lnTo>
                  <a:lnTo>
                    <a:pt x="337" y="7001"/>
                  </a:lnTo>
                  <a:lnTo>
                    <a:pt x="295" y="6942"/>
                  </a:lnTo>
                  <a:lnTo>
                    <a:pt x="255" y="6881"/>
                  </a:lnTo>
                  <a:lnTo>
                    <a:pt x="220" y="6818"/>
                  </a:lnTo>
                  <a:lnTo>
                    <a:pt x="186" y="6755"/>
                  </a:lnTo>
                  <a:lnTo>
                    <a:pt x="154" y="6691"/>
                  </a:lnTo>
                  <a:lnTo>
                    <a:pt x="126" y="6626"/>
                  </a:lnTo>
                  <a:lnTo>
                    <a:pt x="99" y="6560"/>
                  </a:lnTo>
                  <a:lnTo>
                    <a:pt x="75" y="6494"/>
                  </a:lnTo>
                  <a:lnTo>
                    <a:pt x="52" y="6427"/>
                  </a:lnTo>
                  <a:lnTo>
                    <a:pt x="32" y="6361"/>
                  </a:lnTo>
                  <a:lnTo>
                    <a:pt x="12" y="6295"/>
                  </a:lnTo>
                  <a:lnTo>
                    <a:pt x="4" y="6256"/>
                  </a:lnTo>
                  <a:lnTo>
                    <a:pt x="0" y="6213"/>
                  </a:lnTo>
                  <a:lnTo>
                    <a:pt x="0" y="6165"/>
                  </a:lnTo>
                  <a:lnTo>
                    <a:pt x="4" y="6114"/>
                  </a:lnTo>
                  <a:lnTo>
                    <a:pt x="11" y="6060"/>
                  </a:lnTo>
                  <a:lnTo>
                    <a:pt x="23" y="6002"/>
                  </a:lnTo>
                  <a:lnTo>
                    <a:pt x="36" y="5942"/>
                  </a:lnTo>
                  <a:lnTo>
                    <a:pt x="53" y="5877"/>
                  </a:lnTo>
                  <a:lnTo>
                    <a:pt x="73" y="5812"/>
                  </a:lnTo>
                  <a:lnTo>
                    <a:pt x="94" y="5744"/>
                  </a:lnTo>
                  <a:lnTo>
                    <a:pt x="119" y="5673"/>
                  </a:lnTo>
                  <a:lnTo>
                    <a:pt x="144" y="5601"/>
                  </a:lnTo>
                  <a:lnTo>
                    <a:pt x="172" y="5527"/>
                  </a:lnTo>
                  <a:lnTo>
                    <a:pt x="201" y="5453"/>
                  </a:lnTo>
                  <a:lnTo>
                    <a:pt x="233" y="5377"/>
                  </a:lnTo>
                  <a:lnTo>
                    <a:pt x="265" y="5302"/>
                  </a:lnTo>
                  <a:lnTo>
                    <a:pt x="331" y="5148"/>
                  </a:lnTo>
                  <a:lnTo>
                    <a:pt x="399" y="4995"/>
                  </a:lnTo>
                  <a:lnTo>
                    <a:pt x="468" y="4845"/>
                  </a:lnTo>
                  <a:lnTo>
                    <a:pt x="535" y="4699"/>
                  </a:lnTo>
                  <a:lnTo>
                    <a:pt x="599" y="4561"/>
                  </a:lnTo>
                  <a:lnTo>
                    <a:pt x="657" y="4431"/>
                  </a:lnTo>
                  <a:lnTo>
                    <a:pt x="683" y="4371"/>
                  </a:lnTo>
                  <a:lnTo>
                    <a:pt x="709" y="4313"/>
                  </a:lnTo>
                  <a:lnTo>
                    <a:pt x="731" y="4258"/>
                  </a:lnTo>
                  <a:lnTo>
                    <a:pt x="752" y="4207"/>
                  </a:lnTo>
                  <a:lnTo>
                    <a:pt x="764" y="4143"/>
                  </a:lnTo>
                  <a:lnTo>
                    <a:pt x="774" y="4084"/>
                  </a:lnTo>
                  <a:lnTo>
                    <a:pt x="782" y="4029"/>
                  </a:lnTo>
                  <a:lnTo>
                    <a:pt x="788" y="3977"/>
                  </a:lnTo>
                  <a:lnTo>
                    <a:pt x="792" y="3928"/>
                  </a:lnTo>
                  <a:lnTo>
                    <a:pt x="794" y="3879"/>
                  </a:lnTo>
                  <a:lnTo>
                    <a:pt x="794" y="3832"/>
                  </a:lnTo>
                  <a:lnTo>
                    <a:pt x="793" y="3784"/>
                  </a:lnTo>
                  <a:lnTo>
                    <a:pt x="790" y="3734"/>
                  </a:lnTo>
                  <a:lnTo>
                    <a:pt x="784" y="3682"/>
                  </a:lnTo>
                  <a:lnTo>
                    <a:pt x="779" y="3627"/>
                  </a:lnTo>
                  <a:lnTo>
                    <a:pt x="772" y="3566"/>
                  </a:lnTo>
                  <a:lnTo>
                    <a:pt x="764" y="3501"/>
                  </a:lnTo>
                  <a:lnTo>
                    <a:pt x="755" y="3430"/>
                  </a:lnTo>
                  <a:lnTo>
                    <a:pt x="746" y="3351"/>
                  </a:lnTo>
                  <a:lnTo>
                    <a:pt x="735" y="3264"/>
                  </a:lnTo>
                  <a:lnTo>
                    <a:pt x="783" y="3389"/>
                  </a:lnTo>
                  <a:lnTo>
                    <a:pt x="821" y="3513"/>
                  </a:lnTo>
                  <a:lnTo>
                    <a:pt x="849" y="3639"/>
                  </a:lnTo>
                  <a:lnTo>
                    <a:pt x="866" y="3764"/>
                  </a:lnTo>
                  <a:lnTo>
                    <a:pt x="875" y="3889"/>
                  </a:lnTo>
                  <a:lnTo>
                    <a:pt x="875" y="4015"/>
                  </a:lnTo>
                  <a:lnTo>
                    <a:pt x="869" y="4140"/>
                  </a:lnTo>
                  <a:lnTo>
                    <a:pt x="857" y="4266"/>
                  </a:lnTo>
                  <a:lnTo>
                    <a:pt x="840" y="4390"/>
                  </a:lnTo>
                  <a:lnTo>
                    <a:pt x="817" y="4515"/>
                  </a:lnTo>
                  <a:lnTo>
                    <a:pt x="791" y="4638"/>
                  </a:lnTo>
                  <a:lnTo>
                    <a:pt x="762" y="4762"/>
                  </a:lnTo>
                  <a:lnTo>
                    <a:pt x="730" y="4884"/>
                  </a:lnTo>
                  <a:lnTo>
                    <a:pt x="699" y="5006"/>
                  </a:lnTo>
                  <a:lnTo>
                    <a:pt x="666" y="5126"/>
                  </a:lnTo>
                  <a:lnTo>
                    <a:pt x="633" y="5246"/>
                  </a:lnTo>
                  <a:lnTo>
                    <a:pt x="603" y="5364"/>
                  </a:lnTo>
                  <a:lnTo>
                    <a:pt x="573" y="5481"/>
                  </a:lnTo>
                  <a:lnTo>
                    <a:pt x="547" y="5597"/>
                  </a:lnTo>
                  <a:lnTo>
                    <a:pt x="525" y="5711"/>
                  </a:lnTo>
                  <a:lnTo>
                    <a:pt x="507" y="5823"/>
                  </a:lnTo>
                  <a:lnTo>
                    <a:pt x="494" y="5934"/>
                  </a:lnTo>
                  <a:lnTo>
                    <a:pt x="488" y="6043"/>
                  </a:lnTo>
                  <a:lnTo>
                    <a:pt x="489" y="6150"/>
                  </a:lnTo>
                  <a:lnTo>
                    <a:pt x="498" y="6255"/>
                  </a:lnTo>
                  <a:lnTo>
                    <a:pt x="517" y="6357"/>
                  </a:lnTo>
                  <a:lnTo>
                    <a:pt x="543" y="6457"/>
                  </a:lnTo>
                  <a:lnTo>
                    <a:pt x="581" y="6555"/>
                  </a:lnTo>
                  <a:lnTo>
                    <a:pt x="630" y="6651"/>
                  </a:lnTo>
                  <a:lnTo>
                    <a:pt x="691" y="6744"/>
                  </a:lnTo>
                  <a:lnTo>
                    <a:pt x="765" y="6834"/>
                  </a:lnTo>
                  <a:lnTo>
                    <a:pt x="853" y="6920"/>
                  </a:lnTo>
                  <a:lnTo>
                    <a:pt x="920" y="6979"/>
                  </a:lnTo>
                  <a:lnTo>
                    <a:pt x="987" y="7033"/>
                  </a:lnTo>
                  <a:lnTo>
                    <a:pt x="1052" y="7083"/>
                  </a:lnTo>
                  <a:lnTo>
                    <a:pt x="1117" y="7129"/>
                  </a:lnTo>
                  <a:lnTo>
                    <a:pt x="1183" y="7171"/>
                  </a:lnTo>
                  <a:lnTo>
                    <a:pt x="1247" y="7208"/>
                  </a:lnTo>
                  <a:lnTo>
                    <a:pt x="1310" y="7243"/>
                  </a:lnTo>
                  <a:lnTo>
                    <a:pt x="1374" y="7274"/>
                  </a:lnTo>
                  <a:lnTo>
                    <a:pt x="1437" y="7300"/>
                  </a:lnTo>
                  <a:lnTo>
                    <a:pt x="1499" y="7325"/>
                  </a:lnTo>
                  <a:lnTo>
                    <a:pt x="1561" y="7345"/>
                  </a:lnTo>
                  <a:lnTo>
                    <a:pt x="1622" y="7362"/>
                  </a:lnTo>
                  <a:lnTo>
                    <a:pt x="1683" y="7377"/>
                  </a:lnTo>
                  <a:lnTo>
                    <a:pt x="1743" y="7388"/>
                  </a:lnTo>
                  <a:lnTo>
                    <a:pt x="1804" y="7397"/>
                  </a:lnTo>
                  <a:lnTo>
                    <a:pt x="1863" y="7403"/>
                  </a:lnTo>
                  <a:lnTo>
                    <a:pt x="1922" y="7407"/>
                  </a:lnTo>
                  <a:lnTo>
                    <a:pt x="1980" y="7409"/>
                  </a:lnTo>
                  <a:lnTo>
                    <a:pt x="2039" y="7408"/>
                  </a:lnTo>
                  <a:lnTo>
                    <a:pt x="2097" y="7406"/>
                  </a:lnTo>
                  <a:lnTo>
                    <a:pt x="2154" y="7401"/>
                  </a:lnTo>
                  <a:lnTo>
                    <a:pt x="2211" y="7395"/>
                  </a:lnTo>
                  <a:lnTo>
                    <a:pt x="2267" y="7387"/>
                  </a:lnTo>
                  <a:lnTo>
                    <a:pt x="2323" y="7378"/>
                  </a:lnTo>
                  <a:lnTo>
                    <a:pt x="2379" y="7367"/>
                  </a:lnTo>
                  <a:lnTo>
                    <a:pt x="2435" y="7354"/>
                  </a:lnTo>
                  <a:lnTo>
                    <a:pt x="2489" y="7340"/>
                  </a:lnTo>
                  <a:lnTo>
                    <a:pt x="2544" y="7326"/>
                  </a:lnTo>
                  <a:lnTo>
                    <a:pt x="2598" y="7310"/>
                  </a:lnTo>
                  <a:lnTo>
                    <a:pt x="2652" y="7294"/>
                  </a:lnTo>
                  <a:lnTo>
                    <a:pt x="2705" y="7277"/>
                  </a:lnTo>
                  <a:lnTo>
                    <a:pt x="2758" y="7259"/>
                  </a:lnTo>
                  <a:lnTo>
                    <a:pt x="2806" y="7247"/>
                  </a:lnTo>
                  <a:lnTo>
                    <a:pt x="2858" y="7232"/>
                  </a:lnTo>
                  <a:lnTo>
                    <a:pt x="2912" y="7213"/>
                  </a:lnTo>
                  <a:lnTo>
                    <a:pt x="2970" y="7194"/>
                  </a:lnTo>
                  <a:lnTo>
                    <a:pt x="3093" y="7149"/>
                  </a:lnTo>
                  <a:lnTo>
                    <a:pt x="3228" y="7100"/>
                  </a:lnTo>
                  <a:lnTo>
                    <a:pt x="3299" y="7076"/>
                  </a:lnTo>
                  <a:lnTo>
                    <a:pt x="3371" y="7050"/>
                  </a:lnTo>
                  <a:lnTo>
                    <a:pt x="3445" y="7027"/>
                  </a:lnTo>
                  <a:lnTo>
                    <a:pt x="3520" y="7003"/>
                  </a:lnTo>
                  <a:lnTo>
                    <a:pt x="3596" y="6981"/>
                  </a:lnTo>
                  <a:lnTo>
                    <a:pt x="3674" y="6959"/>
                  </a:lnTo>
                  <a:lnTo>
                    <a:pt x="3752" y="6941"/>
                  </a:lnTo>
                  <a:lnTo>
                    <a:pt x="3831" y="6925"/>
                  </a:lnTo>
                  <a:lnTo>
                    <a:pt x="3909" y="6910"/>
                  </a:lnTo>
                  <a:lnTo>
                    <a:pt x="3988" y="6900"/>
                  </a:lnTo>
                  <a:lnTo>
                    <a:pt x="4067" y="6892"/>
                  </a:lnTo>
                  <a:lnTo>
                    <a:pt x="4145" y="6889"/>
                  </a:lnTo>
                  <a:lnTo>
                    <a:pt x="4223" y="6889"/>
                  </a:lnTo>
                  <a:lnTo>
                    <a:pt x="4301" y="6894"/>
                  </a:lnTo>
                  <a:lnTo>
                    <a:pt x="4376" y="6903"/>
                  </a:lnTo>
                  <a:lnTo>
                    <a:pt x="4451" y="6918"/>
                  </a:lnTo>
                  <a:lnTo>
                    <a:pt x="4524" y="6939"/>
                  </a:lnTo>
                  <a:lnTo>
                    <a:pt x="4595" y="6964"/>
                  </a:lnTo>
                  <a:lnTo>
                    <a:pt x="4664" y="6997"/>
                  </a:lnTo>
                  <a:lnTo>
                    <a:pt x="4732" y="7037"/>
                  </a:lnTo>
                  <a:lnTo>
                    <a:pt x="4797" y="7083"/>
                  </a:lnTo>
                  <a:lnTo>
                    <a:pt x="4859" y="7136"/>
                  </a:lnTo>
                  <a:lnTo>
                    <a:pt x="4918" y="7198"/>
                  </a:lnTo>
                  <a:lnTo>
                    <a:pt x="4975" y="7268"/>
                  </a:lnTo>
                  <a:lnTo>
                    <a:pt x="5564" y="7260"/>
                  </a:lnTo>
                  <a:lnTo>
                    <a:pt x="5533" y="7201"/>
                  </a:lnTo>
                  <a:lnTo>
                    <a:pt x="5502" y="7142"/>
                  </a:lnTo>
                  <a:lnTo>
                    <a:pt x="5468" y="7086"/>
                  </a:lnTo>
                  <a:lnTo>
                    <a:pt x="5434" y="7032"/>
                  </a:lnTo>
                  <a:lnTo>
                    <a:pt x="5400" y="6979"/>
                  </a:lnTo>
                  <a:lnTo>
                    <a:pt x="5365" y="6928"/>
                  </a:lnTo>
                  <a:lnTo>
                    <a:pt x="5328" y="6880"/>
                  </a:lnTo>
                  <a:lnTo>
                    <a:pt x="5290" y="6833"/>
                  </a:lnTo>
                  <a:lnTo>
                    <a:pt x="5251" y="6789"/>
                  </a:lnTo>
                  <a:lnTo>
                    <a:pt x="5212" y="6747"/>
                  </a:lnTo>
                  <a:lnTo>
                    <a:pt x="5171" y="6707"/>
                  </a:lnTo>
                  <a:lnTo>
                    <a:pt x="5129" y="6670"/>
                  </a:lnTo>
                  <a:lnTo>
                    <a:pt x="5085" y="6636"/>
                  </a:lnTo>
                  <a:lnTo>
                    <a:pt x="5040" y="6603"/>
                  </a:lnTo>
                  <a:lnTo>
                    <a:pt x="4995" y="6574"/>
                  </a:lnTo>
                  <a:lnTo>
                    <a:pt x="4947" y="6548"/>
                  </a:lnTo>
                  <a:lnTo>
                    <a:pt x="4899" y="6524"/>
                  </a:lnTo>
                  <a:lnTo>
                    <a:pt x="4849" y="6503"/>
                  </a:lnTo>
                  <a:lnTo>
                    <a:pt x="4798" y="6486"/>
                  </a:lnTo>
                  <a:lnTo>
                    <a:pt x="4745" y="6470"/>
                  </a:lnTo>
                  <a:lnTo>
                    <a:pt x="4692" y="6459"/>
                  </a:lnTo>
                  <a:lnTo>
                    <a:pt x="4636" y="6451"/>
                  </a:lnTo>
                  <a:lnTo>
                    <a:pt x="4578" y="6446"/>
                  </a:lnTo>
                  <a:lnTo>
                    <a:pt x="4520" y="6444"/>
                  </a:lnTo>
                  <a:lnTo>
                    <a:pt x="4460" y="6446"/>
                  </a:lnTo>
                  <a:lnTo>
                    <a:pt x="4399" y="6451"/>
                  </a:lnTo>
                  <a:lnTo>
                    <a:pt x="4334" y="6459"/>
                  </a:lnTo>
                  <a:lnTo>
                    <a:pt x="4270" y="6472"/>
                  </a:lnTo>
                  <a:lnTo>
                    <a:pt x="4203" y="6488"/>
                  </a:lnTo>
                  <a:lnTo>
                    <a:pt x="4134" y="6508"/>
                  </a:lnTo>
                  <a:lnTo>
                    <a:pt x="4065" y="6532"/>
                  </a:lnTo>
                  <a:lnTo>
                    <a:pt x="3992" y="6560"/>
                  </a:lnTo>
                  <a:lnTo>
                    <a:pt x="3793" y="6629"/>
                  </a:lnTo>
                  <a:lnTo>
                    <a:pt x="3598" y="6694"/>
                  </a:lnTo>
                  <a:lnTo>
                    <a:pt x="3502" y="6726"/>
                  </a:lnTo>
                  <a:lnTo>
                    <a:pt x="3407" y="6755"/>
                  </a:lnTo>
                  <a:lnTo>
                    <a:pt x="3314" y="6784"/>
                  </a:lnTo>
                  <a:lnTo>
                    <a:pt x="3221" y="6811"/>
                  </a:lnTo>
                  <a:lnTo>
                    <a:pt x="3130" y="6837"/>
                  </a:lnTo>
                  <a:lnTo>
                    <a:pt x="3040" y="6860"/>
                  </a:lnTo>
                  <a:lnTo>
                    <a:pt x="2951" y="6882"/>
                  </a:lnTo>
                  <a:lnTo>
                    <a:pt x="2865" y="6902"/>
                  </a:lnTo>
                  <a:lnTo>
                    <a:pt x="2778" y="6919"/>
                  </a:lnTo>
                  <a:lnTo>
                    <a:pt x="2693" y="6936"/>
                  </a:lnTo>
                  <a:lnTo>
                    <a:pt x="2609" y="6949"/>
                  </a:lnTo>
                  <a:lnTo>
                    <a:pt x="2527" y="6960"/>
                  </a:lnTo>
                  <a:lnTo>
                    <a:pt x="2446" y="6968"/>
                  </a:lnTo>
                  <a:lnTo>
                    <a:pt x="2365" y="6974"/>
                  </a:lnTo>
                  <a:lnTo>
                    <a:pt x="2287" y="6977"/>
                  </a:lnTo>
                  <a:lnTo>
                    <a:pt x="2210" y="6976"/>
                  </a:lnTo>
                  <a:lnTo>
                    <a:pt x="2133" y="6973"/>
                  </a:lnTo>
                  <a:lnTo>
                    <a:pt x="2059" y="6966"/>
                  </a:lnTo>
                  <a:lnTo>
                    <a:pt x="1985" y="6956"/>
                  </a:lnTo>
                  <a:lnTo>
                    <a:pt x="1914" y="6943"/>
                  </a:lnTo>
                  <a:lnTo>
                    <a:pt x="1843" y="6926"/>
                  </a:lnTo>
                  <a:lnTo>
                    <a:pt x="1774" y="6905"/>
                  </a:lnTo>
                  <a:lnTo>
                    <a:pt x="1706" y="6881"/>
                  </a:lnTo>
                  <a:lnTo>
                    <a:pt x="1639" y="6852"/>
                  </a:lnTo>
                  <a:lnTo>
                    <a:pt x="1575" y="6819"/>
                  </a:lnTo>
                  <a:lnTo>
                    <a:pt x="1511" y="6783"/>
                  </a:lnTo>
                  <a:lnTo>
                    <a:pt x="1449" y="6741"/>
                  </a:lnTo>
                  <a:lnTo>
                    <a:pt x="1388" y="6696"/>
                  </a:lnTo>
                  <a:lnTo>
                    <a:pt x="1312" y="6632"/>
                  </a:lnTo>
                  <a:lnTo>
                    <a:pt x="1244" y="6565"/>
                  </a:lnTo>
                  <a:lnTo>
                    <a:pt x="1183" y="6497"/>
                  </a:lnTo>
                  <a:lnTo>
                    <a:pt x="1128" y="6427"/>
                  </a:lnTo>
                  <a:lnTo>
                    <a:pt x="1079" y="6356"/>
                  </a:lnTo>
                  <a:lnTo>
                    <a:pt x="1036" y="6284"/>
                  </a:lnTo>
                  <a:lnTo>
                    <a:pt x="999" y="6210"/>
                  </a:lnTo>
                  <a:lnTo>
                    <a:pt x="967" y="6136"/>
                  </a:lnTo>
                  <a:lnTo>
                    <a:pt x="941" y="6060"/>
                  </a:lnTo>
                  <a:lnTo>
                    <a:pt x="919" y="5983"/>
                  </a:lnTo>
                  <a:lnTo>
                    <a:pt x="903" y="5907"/>
                  </a:lnTo>
                  <a:lnTo>
                    <a:pt x="891" y="5829"/>
                  </a:lnTo>
                  <a:lnTo>
                    <a:pt x="881" y="5753"/>
                  </a:lnTo>
                  <a:lnTo>
                    <a:pt x="877" y="5675"/>
                  </a:lnTo>
                  <a:lnTo>
                    <a:pt x="876" y="5598"/>
                  </a:lnTo>
                  <a:lnTo>
                    <a:pt x="878" y="5520"/>
                  </a:lnTo>
                  <a:lnTo>
                    <a:pt x="882" y="5444"/>
                  </a:lnTo>
                  <a:lnTo>
                    <a:pt x="891" y="5367"/>
                  </a:lnTo>
                  <a:lnTo>
                    <a:pt x="901" y="5291"/>
                  </a:lnTo>
                  <a:lnTo>
                    <a:pt x="913" y="5217"/>
                  </a:lnTo>
                  <a:lnTo>
                    <a:pt x="926" y="5143"/>
                  </a:lnTo>
                  <a:lnTo>
                    <a:pt x="942" y="5071"/>
                  </a:lnTo>
                  <a:lnTo>
                    <a:pt x="959" y="5000"/>
                  </a:lnTo>
                  <a:lnTo>
                    <a:pt x="976" y="4930"/>
                  </a:lnTo>
                  <a:lnTo>
                    <a:pt x="995" y="4862"/>
                  </a:lnTo>
                  <a:lnTo>
                    <a:pt x="1014" y="4795"/>
                  </a:lnTo>
                  <a:lnTo>
                    <a:pt x="1033" y="4731"/>
                  </a:lnTo>
                  <a:lnTo>
                    <a:pt x="1052" y="4668"/>
                  </a:lnTo>
                  <a:lnTo>
                    <a:pt x="1088" y="4550"/>
                  </a:lnTo>
                  <a:lnTo>
                    <a:pt x="1120" y="4442"/>
                  </a:lnTo>
                  <a:lnTo>
                    <a:pt x="1160" y="4322"/>
                  </a:lnTo>
                  <a:lnTo>
                    <a:pt x="1195" y="4216"/>
                  </a:lnTo>
                  <a:lnTo>
                    <a:pt x="1210" y="4168"/>
                  </a:lnTo>
                  <a:lnTo>
                    <a:pt x="1225" y="4123"/>
                  </a:lnTo>
                  <a:lnTo>
                    <a:pt x="1237" y="4080"/>
                  </a:lnTo>
                  <a:lnTo>
                    <a:pt x="1247" y="4038"/>
                  </a:lnTo>
                  <a:lnTo>
                    <a:pt x="1257" y="3999"/>
                  </a:lnTo>
                  <a:lnTo>
                    <a:pt x="1265" y="3962"/>
                  </a:lnTo>
                  <a:lnTo>
                    <a:pt x="1273" y="3926"/>
                  </a:lnTo>
                  <a:lnTo>
                    <a:pt x="1279" y="3891"/>
                  </a:lnTo>
                  <a:lnTo>
                    <a:pt x="1283" y="3857"/>
                  </a:lnTo>
                  <a:lnTo>
                    <a:pt x="1286" y="3823"/>
                  </a:lnTo>
                  <a:lnTo>
                    <a:pt x="1289" y="3789"/>
                  </a:lnTo>
                  <a:lnTo>
                    <a:pt x="1289" y="3755"/>
                  </a:lnTo>
                  <a:lnTo>
                    <a:pt x="1289" y="3722"/>
                  </a:lnTo>
                  <a:lnTo>
                    <a:pt x="1288" y="3686"/>
                  </a:lnTo>
                  <a:lnTo>
                    <a:pt x="1286" y="3650"/>
                  </a:lnTo>
                  <a:lnTo>
                    <a:pt x="1282" y="3613"/>
                  </a:lnTo>
                  <a:lnTo>
                    <a:pt x="1278" y="3575"/>
                  </a:lnTo>
                  <a:lnTo>
                    <a:pt x="1272" y="3534"/>
                  </a:lnTo>
                  <a:lnTo>
                    <a:pt x="1265" y="3491"/>
                  </a:lnTo>
                  <a:lnTo>
                    <a:pt x="1257" y="3445"/>
                  </a:lnTo>
                  <a:lnTo>
                    <a:pt x="1239" y="3346"/>
                  </a:lnTo>
                  <a:lnTo>
                    <a:pt x="1217" y="3234"/>
                  </a:lnTo>
                  <a:lnTo>
                    <a:pt x="1192" y="3105"/>
                  </a:lnTo>
                  <a:lnTo>
                    <a:pt x="1163" y="2959"/>
                  </a:lnTo>
                  <a:lnTo>
                    <a:pt x="1199" y="2949"/>
                  </a:lnTo>
                  <a:lnTo>
                    <a:pt x="1236" y="2941"/>
                  </a:lnTo>
                  <a:lnTo>
                    <a:pt x="1274" y="2935"/>
                  </a:lnTo>
                  <a:lnTo>
                    <a:pt x="1311" y="2931"/>
                  </a:lnTo>
                  <a:lnTo>
                    <a:pt x="1350" y="2930"/>
                  </a:lnTo>
                  <a:lnTo>
                    <a:pt x="1389" y="2931"/>
                  </a:lnTo>
                  <a:lnTo>
                    <a:pt x="1429" y="2934"/>
                  </a:lnTo>
                  <a:lnTo>
                    <a:pt x="1469" y="2939"/>
                  </a:lnTo>
                  <a:lnTo>
                    <a:pt x="1509" y="2946"/>
                  </a:lnTo>
                  <a:lnTo>
                    <a:pt x="1550" y="2956"/>
                  </a:lnTo>
                  <a:lnTo>
                    <a:pt x="1591" y="2968"/>
                  </a:lnTo>
                  <a:lnTo>
                    <a:pt x="1632" y="2984"/>
                  </a:lnTo>
                  <a:lnTo>
                    <a:pt x="1674" y="3001"/>
                  </a:lnTo>
                  <a:lnTo>
                    <a:pt x="1715" y="3020"/>
                  </a:lnTo>
                  <a:lnTo>
                    <a:pt x="1757" y="3043"/>
                  </a:lnTo>
                  <a:lnTo>
                    <a:pt x="1797" y="3067"/>
                  </a:lnTo>
                  <a:lnTo>
                    <a:pt x="1839" y="3095"/>
                  </a:lnTo>
                  <a:lnTo>
                    <a:pt x="1880" y="3124"/>
                  </a:lnTo>
                  <a:lnTo>
                    <a:pt x="1920" y="3157"/>
                  </a:lnTo>
                  <a:lnTo>
                    <a:pt x="1961" y="3193"/>
                  </a:lnTo>
                  <a:lnTo>
                    <a:pt x="2001" y="3231"/>
                  </a:lnTo>
                  <a:lnTo>
                    <a:pt x="2041" y="3270"/>
                  </a:lnTo>
                  <a:lnTo>
                    <a:pt x="2079" y="3314"/>
                  </a:lnTo>
                  <a:lnTo>
                    <a:pt x="2117" y="3360"/>
                  </a:lnTo>
                  <a:lnTo>
                    <a:pt x="2155" y="3408"/>
                  </a:lnTo>
                  <a:lnTo>
                    <a:pt x="2192" y="3460"/>
                  </a:lnTo>
                  <a:lnTo>
                    <a:pt x="2228" y="3514"/>
                  </a:lnTo>
                  <a:lnTo>
                    <a:pt x="2264" y="3572"/>
                  </a:lnTo>
                  <a:lnTo>
                    <a:pt x="2299" y="3632"/>
                  </a:lnTo>
                  <a:lnTo>
                    <a:pt x="2332" y="3694"/>
                  </a:lnTo>
                  <a:lnTo>
                    <a:pt x="2364" y="3760"/>
                  </a:lnTo>
                  <a:lnTo>
                    <a:pt x="2396" y="3829"/>
                  </a:lnTo>
                  <a:lnTo>
                    <a:pt x="2431" y="3674"/>
                  </a:lnTo>
                  <a:lnTo>
                    <a:pt x="2467" y="3523"/>
                  </a:lnTo>
                  <a:lnTo>
                    <a:pt x="2506" y="3376"/>
                  </a:lnTo>
                  <a:lnTo>
                    <a:pt x="2547" y="3233"/>
                  </a:lnTo>
                  <a:lnTo>
                    <a:pt x="2590" y="3093"/>
                  </a:lnTo>
                  <a:lnTo>
                    <a:pt x="2635" y="2957"/>
                  </a:lnTo>
                  <a:lnTo>
                    <a:pt x="2681" y="2825"/>
                  </a:lnTo>
                  <a:lnTo>
                    <a:pt x="2728" y="2696"/>
                  </a:lnTo>
                  <a:lnTo>
                    <a:pt x="2776" y="2569"/>
                  </a:lnTo>
                  <a:lnTo>
                    <a:pt x="2825" y="2446"/>
                  </a:lnTo>
                  <a:lnTo>
                    <a:pt x="2875" y="2324"/>
                  </a:lnTo>
                  <a:lnTo>
                    <a:pt x="2926" y="2206"/>
                  </a:lnTo>
                  <a:lnTo>
                    <a:pt x="2977" y="2089"/>
                  </a:lnTo>
                  <a:lnTo>
                    <a:pt x="3027" y="1975"/>
                  </a:lnTo>
                  <a:lnTo>
                    <a:pt x="3078" y="1862"/>
                  </a:lnTo>
                  <a:lnTo>
                    <a:pt x="3129" y="1751"/>
                  </a:lnTo>
                  <a:lnTo>
                    <a:pt x="3229" y="1531"/>
                  </a:lnTo>
                  <a:lnTo>
                    <a:pt x="3325" y="1316"/>
                  </a:lnTo>
                  <a:lnTo>
                    <a:pt x="3372" y="1209"/>
                  </a:lnTo>
                  <a:lnTo>
                    <a:pt x="3417" y="1102"/>
                  </a:lnTo>
                  <a:lnTo>
                    <a:pt x="3461" y="996"/>
                  </a:lnTo>
                  <a:lnTo>
                    <a:pt x="3503" y="889"/>
                  </a:lnTo>
                  <a:lnTo>
                    <a:pt x="3543" y="783"/>
                  </a:lnTo>
                  <a:lnTo>
                    <a:pt x="3581" y="676"/>
                  </a:lnTo>
                  <a:lnTo>
                    <a:pt x="3615" y="568"/>
                  </a:lnTo>
                  <a:lnTo>
                    <a:pt x="3648" y="458"/>
                  </a:lnTo>
                  <a:lnTo>
                    <a:pt x="3679" y="349"/>
                  </a:lnTo>
                  <a:lnTo>
                    <a:pt x="3705" y="238"/>
                  </a:lnTo>
                  <a:lnTo>
                    <a:pt x="3730" y="125"/>
                  </a:lnTo>
                  <a:lnTo>
                    <a:pt x="3750" y="10"/>
                  </a:lnTo>
                  <a:lnTo>
                    <a:pt x="3832" y="0"/>
                  </a:lnTo>
                  <a:lnTo>
                    <a:pt x="3906" y="2"/>
                  </a:lnTo>
                  <a:lnTo>
                    <a:pt x="3975" y="14"/>
                  </a:lnTo>
                  <a:lnTo>
                    <a:pt x="4037" y="38"/>
                  </a:lnTo>
                  <a:lnTo>
                    <a:pt x="4094" y="71"/>
                  </a:lnTo>
                  <a:lnTo>
                    <a:pt x="4146" y="112"/>
                  </a:lnTo>
                  <a:lnTo>
                    <a:pt x="4194" y="162"/>
                  </a:lnTo>
                  <a:lnTo>
                    <a:pt x="4238" y="220"/>
                  </a:lnTo>
                  <a:lnTo>
                    <a:pt x="4280" y="284"/>
                  </a:lnTo>
                  <a:lnTo>
                    <a:pt x="4319" y="353"/>
                  </a:lnTo>
                  <a:lnTo>
                    <a:pt x="4357" y="428"/>
                  </a:lnTo>
                  <a:lnTo>
                    <a:pt x="4392" y="507"/>
                  </a:lnTo>
                  <a:lnTo>
                    <a:pt x="4463" y="675"/>
                  </a:lnTo>
                  <a:lnTo>
                    <a:pt x="4536" y="850"/>
                  </a:lnTo>
                  <a:lnTo>
                    <a:pt x="4575" y="939"/>
                  </a:lnTo>
                  <a:lnTo>
                    <a:pt x="4616" y="1028"/>
                  </a:lnTo>
                  <a:lnTo>
                    <a:pt x="4660" y="1115"/>
                  </a:lnTo>
                  <a:lnTo>
                    <a:pt x="4707" y="1200"/>
                  </a:lnTo>
                  <a:lnTo>
                    <a:pt x="4759" y="1283"/>
                  </a:lnTo>
                  <a:lnTo>
                    <a:pt x="4814" y="1363"/>
                  </a:lnTo>
                  <a:lnTo>
                    <a:pt x="4876" y="1438"/>
                  </a:lnTo>
                  <a:lnTo>
                    <a:pt x="4943" y="1508"/>
                  </a:lnTo>
                  <a:lnTo>
                    <a:pt x="5016" y="1573"/>
                  </a:lnTo>
                  <a:lnTo>
                    <a:pt x="5096" y="1630"/>
                  </a:lnTo>
                  <a:lnTo>
                    <a:pt x="5184" y="1681"/>
                  </a:lnTo>
                  <a:lnTo>
                    <a:pt x="5280" y="1724"/>
                  </a:lnTo>
                  <a:lnTo>
                    <a:pt x="5385" y="1758"/>
                  </a:lnTo>
                  <a:lnTo>
                    <a:pt x="5500" y="1782"/>
                  </a:lnTo>
                  <a:lnTo>
                    <a:pt x="5623" y="1797"/>
                  </a:lnTo>
                  <a:lnTo>
                    <a:pt x="5758" y="1799"/>
                  </a:lnTo>
                  <a:lnTo>
                    <a:pt x="5570" y="2002"/>
                  </a:lnTo>
                  <a:lnTo>
                    <a:pt x="5400" y="2200"/>
                  </a:lnTo>
                  <a:lnTo>
                    <a:pt x="5247" y="2395"/>
                  </a:lnTo>
                  <a:lnTo>
                    <a:pt x="5111" y="2587"/>
                  </a:lnTo>
                  <a:lnTo>
                    <a:pt x="4991" y="2774"/>
                  </a:lnTo>
                  <a:lnTo>
                    <a:pt x="4887" y="2960"/>
                  </a:lnTo>
                  <a:lnTo>
                    <a:pt x="4797" y="3142"/>
                  </a:lnTo>
                  <a:lnTo>
                    <a:pt x="4721" y="3321"/>
                  </a:lnTo>
                  <a:lnTo>
                    <a:pt x="4659" y="3498"/>
                  </a:lnTo>
                  <a:lnTo>
                    <a:pt x="4610" y="3672"/>
                  </a:lnTo>
                  <a:lnTo>
                    <a:pt x="4574" y="3844"/>
                  </a:lnTo>
                  <a:lnTo>
                    <a:pt x="4550" y="4014"/>
                  </a:lnTo>
                  <a:lnTo>
                    <a:pt x="4536" y="4182"/>
                  </a:lnTo>
                  <a:lnTo>
                    <a:pt x="4533" y="4348"/>
                  </a:lnTo>
                  <a:lnTo>
                    <a:pt x="4542" y="4513"/>
                  </a:lnTo>
                  <a:lnTo>
                    <a:pt x="4559" y="4676"/>
                  </a:lnTo>
                  <a:lnTo>
                    <a:pt x="4584" y="4838"/>
                  </a:lnTo>
                  <a:lnTo>
                    <a:pt x="4619" y="4999"/>
                  </a:lnTo>
                  <a:lnTo>
                    <a:pt x="4662" y="5159"/>
                  </a:lnTo>
                  <a:lnTo>
                    <a:pt x="4711" y="5318"/>
                  </a:lnTo>
                  <a:lnTo>
                    <a:pt x="4767" y="5477"/>
                  </a:lnTo>
                  <a:lnTo>
                    <a:pt x="4830" y="5635"/>
                  </a:lnTo>
                  <a:lnTo>
                    <a:pt x="4898" y="5794"/>
                  </a:lnTo>
                  <a:lnTo>
                    <a:pt x="4971" y="5952"/>
                  </a:lnTo>
                  <a:lnTo>
                    <a:pt x="5047" y="6110"/>
                  </a:lnTo>
                  <a:lnTo>
                    <a:pt x="5128" y="6269"/>
                  </a:lnTo>
                  <a:lnTo>
                    <a:pt x="5212" y="6429"/>
                  </a:lnTo>
                  <a:lnTo>
                    <a:pt x="5298" y="6589"/>
                  </a:lnTo>
                  <a:lnTo>
                    <a:pt x="5476" y="6911"/>
                  </a:lnTo>
                  <a:lnTo>
                    <a:pt x="5657" y="7239"/>
                  </a:lnTo>
                  <a:lnTo>
                    <a:pt x="6890" y="7262"/>
                  </a:lnTo>
                  <a:lnTo>
                    <a:pt x="6823" y="7029"/>
                  </a:lnTo>
                  <a:lnTo>
                    <a:pt x="6763" y="6801"/>
                  </a:lnTo>
                  <a:lnTo>
                    <a:pt x="6709" y="6580"/>
                  </a:lnTo>
                  <a:lnTo>
                    <a:pt x="6663" y="6365"/>
                  </a:lnTo>
                  <a:lnTo>
                    <a:pt x="6624" y="6157"/>
                  </a:lnTo>
                  <a:lnTo>
                    <a:pt x="6591" y="5955"/>
                  </a:lnTo>
                  <a:lnTo>
                    <a:pt x="6566" y="5760"/>
                  </a:lnTo>
                  <a:lnTo>
                    <a:pt x="6547" y="5571"/>
                  </a:lnTo>
                  <a:lnTo>
                    <a:pt x="6536" y="5390"/>
                  </a:lnTo>
                  <a:lnTo>
                    <a:pt x="6532" y="5216"/>
                  </a:lnTo>
                  <a:lnTo>
                    <a:pt x="6534" y="5049"/>
                  </a:lnTo>
                  <a:lnTo>
                    <a:pt x="6542" y="4888"/>
                  </a:lnTo>
                  <a:lnTo>
                    <a:pt x="6559" y="4735"/>
                  </a:lnTo>
                  <a:lnTo>
                    <a:pt x="6580" y="4589"/>
                  </a:lnTo>
                  <a:lnTo>
                    <a:pt x="6610" y="4451"/>
                  </a:lnTo>
                  <a:lnTo>
                    <a:pt x="6644" y="4321"/>
                  </a:lnTo>
                  <a:lnTo>
                    <a:pt x="6687" y="4197"/>
                  </a:lnTo>
                  <a:lnTo>
                    <a:pt x="6735" y="4082"/>
                  </a:lnTo>
                  <a:lnTo>
                    <a:pt x="6790" y="3974"/>
                  </a:lnTo>
                  <a:lnTo>
                    <a:pt x="6852" y="3875"/>
                  </a:lnTo>
                  <a:lnTo>
                    <a:pt x="6920" y="3782"/>
                  </a:lnTo>
                  <a:lnTo>
                    <a:pt x="6995" y="3698"/>
                  </a:lnTo>
                  <a:lnTo>
                    <a:pt x="7074" y="3623"/>
                  </a:lnTo>
                  <a:lnTo>
                    <a:pt x="7162" y="3555"/>
                  </a:lnTo>
                  <a:lnTo>
                    <a:pt x="7255" y="3496"/>
                  </a:lnTo>
                  <a:lnTo>
                    <a:pt x="7354" y="3445"/>
                  </a:lnTo>
                  <a:lnTo>
                    <a:pt x="7459" y="3403"/>
                  </a:lnTo>
                  <a:lnTo>
                    <a:pt x="7572" y="3369"/>
                  </a:lnTo>
                  <a:lnTo>
                    <a:pt x="7689" y="3344"/>
                  </a:lnTo>
                  <a:lnTo>
                    <a:pt x="7813" y="3328"/>
                  </a:lnTo>
                  <a:lnTo>
                    <a:pt x="7943" y="3320"/>
                  </a:lnTo>
                  <a:lnTo>
                    <a:pt x="8079" y="3321"/>
                  </a:lnTo>
                  <a:lnTo>
                    <a:pt x="8242" y="3324"/>
                  </a:lnTo>
                  <a:lnTo>
                    <a:pt x="8401" y="3336"/>
                  </a:lnTo>
                  <a:lnTo>
                    <a:pt x="8558" y="3358"/>
                  </a:lnTo>
                  <a:lnTo>
                    <a:pt x="8712" y="3390"/>
                  </a:lnTo>
                  <a:lnTo>
                    <a:pt x="8865" y="3429"/>
                  </a:lnTo>
                  <a:lnTo>
                    <a:pt x="9015" y="3474"/>
                  </a:lnTo>
                  <a:lnTo>
                    <a:pt x="9163" y="3525"/>
                  </a:lnTo>
                  <a:lnTo>
                    <a:pt x="9311" y="3579"/>
                  </a:lnTo>
                  <a:lnTo>
                    <a:pt x="9458" y="3637"/>
                  </a:lnTo>
                  <a:lnTo>
                    <a:pt x="9605" y="3697"/>
                  </a:lnTo>
                  <a:lnTo>
                    <a:pt x="9752" y="3758"/>
                  </a:lnTo>
                  <a:lnTo>
                    <a:pt x="9899" y="3820"/>
                  </a:lnTo>
                  <a:lnTo>
                    <a:pt x="10047" y="3880"/>
                  </a:lnTo>
                  <a:lnTo>
                    <a:pt x="10196" y="3937"/>
                  </a:lnTo>
                  <a:lnTo>
                    <a:pt x="10346" y="3991"/>
                  </a:lnTo>
                  <a:lnTo>
                    <a:pt x="10500" y="4041"/>
                  </a:lnTo>
                  <a:lnTo>
                    <a:pt x="10655" y="4085"/>
                  </a:lnTo>
                  <a:lnTo>
                    <a:pt x="10812" y="4123"/>
                  </a:lnTo>
                  <a:lnTo>
                    <a:pt x="10972" y="4153"/>
                  </a:lnTo>
                  <a:lnTo>
                    <a:pt x="11137" y="4174"/>
                  </a:lnTo>
                  <a:lnTo>
                    <a:pt x="11304" y="4185"/>
                  </a:lnTo>
                  <a:lnTo>
                    <a:pt x="11476" y="4186"/>
                  </a:lnTo>
                  <a:lnTo>
                    <a:pt x="11653" y="4174"/>
                  </a:lnTo>
                  <a:lnTo>
                    <a:pt x="11833" y="4149"/>
                  </a:lnTo>
                  <a:lnTo>
                    <a:pt x="12019" y="4109"/>
                  </a:lnTo>
                  <a:lnTo>
                    <a:pt x="12211" y="4055"/>
                  </a:lnTo>
                  <a:lnTo>
                    <a:pt x="12409" y="3984"/>
                  </a:lnTo>
                  <a:lnTo>
                    <a:pt x="12614" y="3895"/>
                  </a:lnTo>
                  <a:lnTo>
                    <a:pt x="12825" y="3788"/>
                  </a:lnTo>
                  <a:lnTo>
                    <a:pt x="13042" y="3661"/>
                  </a:lnTo>
                  <a:lnTo>
                    <a:pt x="13268" y="3513"/>
                  </a:lnTo>
                  <a:lnTo>
                    <a:pt x="13501" y="3344"/>
                  </a:lnTo>
                  <a:lnTo>
                    <a:pt x="13597" y="3292"/>
                  </a:lnTo>
                  <a:lnTo>
                    <a:pt x="13693" y="3246"/>
                  </a:lnTo>
                  <a:lnTo>
                    <a:pt x="13788" y="3207"/>
                  </a:lnTo>
                  <a:lnTo>
                    <a:pt x="13883" y="3173"/>
                  </a:lnTo>
                  <a:lnTo>
                    <a:pt x="13978" y="3147"/>
                  </a:lnTo>
                  <a:lnTo>
                    <a:pt x="14071" y="3125"/>
                  </a:lnTo>
                  <a:lnTo>
                    <a:pt x="14165" y="3110"/>
                  </a:lnTo>
                  <a:lnTo>
                    <a:pt x="14258" y="3101"/>
                  </a:lnTo>
                  <a:lnTo>
                    <a:pt x="14350" y="3097"/>
                  </a:lnTo>
                  <a:lnTo>
                    <a:pt x="14442" y="3098"/>
                  </a:lnTo>
                  <a:lnTo>
                    <a:pt x="14532" y="3104"/>
                  </a:lnTo>
                  <a:lnTo>
                    <a:pt x="14623" y="3116"/>
                  </a:lnTo>
                  <a:lnTo>
                    <a:pt x="14713" y="3133"/>
                  </a:lnTo>
                  <a:lnTo>
                    <a:pt x="14803" y="3154"/>
                  </a:lnTo>
                  <a:lnTo>
                    <a:pt x="14892" y="3181"/>
                  </a:lnTo>
                  <a:lnTo>
                    <a:pt x="14981" y="3211"/>
                  </a:lnTo>
                  <a:lnTo>
                    <a:pt x="15069" y="3247"/>
                  </a:lnTo>
                  <a:lnTo>
                    <a:pt x="15156" y="3287"/>
                  </a:lnTo>
                  <a:lnTo>
                    <a:pt x="15243" y="3332"/>
                  </a:lnTo>
                  <a:lnTo>
                    <a:pt x="15330" y="3380"/>
                  </a:lnTo>
                  <a:lnTo>
                    <a:pt x="15416" y="3432"/>
                  </a:lnTo>
                  <a:lnTo>
                    <a:pt x="15502" y="3489"/>
                  </a:lnTo>
                  <a:lnTo>
                    <a:pt x="15586" y="3549"/>
                  </a:lnTo>
                  <a:lnTo>
                    <a:pt x="15670" y="3612"/>
                  </a:lnTo>
                  <a:lnTo>
                    <a:pt x="15754" y="3680"/>
                  </a:lnTo>
                  <a:lnTo>
                    <a:pt x="15838" y="3750"/>
                  </a:lnTo>
                  <a:lnTo>
                    <a:pt x="15920" y="3825"/>
                  </a:lnTo>
                  <a:lnTo>
                    <a:pt x="16003" y="3902"/>
                  </a:lnTo>
                  <a:lnTo>
                    <a:pt x="16085" y="3982"/>
                  </a:lnTo>
                  <a:lnTo>
                    <a:pt x="16165" y="4066"/>
                  </a:lnTo>
                  <a:lnTo>
                    <a:pt x="16246" y="4151"/>
                  </a:lnTo>
                  <a:lnTo>
                    <a:pt x="16327" y="4240"/>
                  </a:lnTo>
                  <a:lnTo>
                    <a:pt x="16237" y="4236"/>
                  </a:lnTo>
                  <a:lnTo>
                    <a:pt x="16149" y="4234"/>
                  </a:lnTo>
                  <a:lnTo>
                    <a:pt x="16061" y="4234"/>
                  </a:lnTo>
                  <a:lnTo>
                    <a:pt x="15974" y="4237"/>
                  </a:lnTo>
                  <a:lnTo>
                    <a:pt x="15888" y="4241"/>
                  </a:lnTo>
                  <a:lnTo>
                    <a:pt x="15802" y="4248"/>
                  </a:lnTo>
                  <a:lnTo>
                    <a:pt x="15717" y="4257"/>
                  </a:lnTo>
                  <a:lnTo>
                    <a:pt x="15633" y="4269"/>
                  </a:lnTo>
                  <a:lnTo>
                    <a:pt x="15551" y="4283"/>
                  </a:lnTo>
                  <a:lnTo>
                    <a:pt x="15468" y="4299"/>
                  </a:lnTo>
                  <a:lnTo>
                    <a:pt x="15387" y="4318"/>
                  </a:lnTo>
                  <a:lnTo>
                    <a:pt x="15307" y="4339"/>
                  </a:lnTo>
                  <a:lnTo>
                    <a:pt x="15227" y="4363"/>
                  </a:lnTo>
                  <a:lnTo>
                    <a:pt x="15148" y="4389"/>
                  </a:lnTo>
                  <a:lnTo>
                    <a:pt x="15071" y="4419"/>
                  </a:lnTo>
                  <a:lnTo>
                    <a:pt x="14994" y="4450"/>
                  </a:lnTo>
                  <a:lnTo>
                    <a:pt x="14917" y="4486"/>
                  </a:lnTo>
                  <a:lnTo>
                    <a:pt x="14843" y="4523"/>
                  </a:lnTo>
                  <a:lnTo>
                    <a:pt x="14769" y="4564"/>
                  </a:lnTo>
                  <a:lnTo>
                    <a:pt x="14696" y="4608"/>
                  </a:lnTo>
                  <a:lnTo>
                    <a:pt x="14624" y="4654"/>
                  </a:lnTo>
                  <a:lnTo>
                    <a:pt x="14554" y="4704"/>
                  </a:lnTo>
                  <a:lnTo>
                    <a:pt x="14483" y="4756"/>
                  </a:lnTo>
                  <a:lnTo>
                    <a:pt x="14415" y="4812"/>
                  </a:lnTo>
                  <a:lnTo>
                    <a:pt x="14348" y="4870"/>
                  </a:lnTo>
                  <a:lnTo>
                    <a:pt x="14281" y="4932"/>
                  </a:lnTo>
                  <a:lnTo>
                    <a:pt x="14216" y="4997"/>
                  </a:lnTo>
                  <a:lnTo>
                    <a:pt x="14152" y="5067"/>
                  </a:lnTo>
                  <a:lnTo>
                    <a:pt x="14088" y="5138"/>
                  </a:lnTo>
                  <a:lnTo>
                    <a:pt x="14027" y="5214"/>
                  </a:lnTo>
                  <a:lnTo>
                    <a:pt x="13966" y="5293"/>
                  </a:lnTo>
                  <a:lnTo>
                    <a:pt x="13906" y="5375"/>
                  </a:lnTo>
                  <a:lnTo>
                    <a:pt x="13826" y="5469"/>
                  </a:lnTo>
                  <a:lnTo>
                    <a:pt x="13743" y="5558"/>
                  </a:lnTo>
                  <a:lnTo>
                    <a:pt x="13657" y="5645"/>
                  </a:lnTo>
                  <a:lnTo>
                    <a:pt x="13570" y="5726"/>
                  </a:lnTo>
                  <a:lnTo>
                    <a:pt x="13481" y="5805"/>
                  </a:lnTo>
                  <a:lnTo>
                    <a:pt x="13388" y="5879"/>
                  </a:lnTo>
                  <a:lnTo>
                    <a:pt x="13293" y="5949"/>
                  </a:lnTo>
                  <a:lnTo>
                    <a:pt x="13195" y="6014"/>
                  </a:lnTo>
                  <a:lnTo>
                    <a:pt x="13094" y="6075"/>
                  </a:lnTo>
                  <a:lnTo>
                    <a:pt x="12989" y="6130"/>
                  </a:lnTo>
                  <a:lnTo>
                    <a:pt x="12882" y="6180"/>
                  </a:lnTo>
                  <a:lnTo>
                    <a:pt x="12772" y="6225"/>
                  </a:lnTo>
                  <a:lnTo>
                    <a:pt x="12657" y="6265"/>
                  </a:lnTo>
                  <a:lnTo>
                    <a:pt x="12539" y="6298"/>
                  </a:lnTo>
                  <a:lnTo>
                    <a:pt x="12417" y="6325"/>
                  </a:lnTo>
                  <a:lnTo>
                    <a:pt x="12292" y="6347"/>
                  </a:lnTo>
                  <a:lnTo>
                    <a:pt x="12163" y="6361"/>
                  </a:lnTo>
                  <a:lnTo>
                    <a:pt x="12029" y="6369"/>
                  </a:lnTo>
                  <a:lnTo>
                    <a:pt x="11892" y="6370"/>
                  </a:lnTo>
                  <a:lnTo>
                    <a:pt x="11749" y="6364"/>
                  </a:lnTo>
                  <a:lnTo>
                    <a:pt x="11601" y="6351"/>
                  </a:lnTo>
                  <a:lnTo>
                    <a:pt x="11450" y="6331"/>
                  </a:lnTo>
                  <a:lnTo>
                    <a:pt x="11294" y="6302"/>
                  </a:lnTo>
                  <a:lnTo>
                    <a:pt x="11133" y="6266"/>
                  </a:lnTo>
                  <a:lnTo>
                    <a:pt x="10966" y="6221"/>
                  </a:lnTo>
                  <a:lnTo>
                    <a:pt x="10796" y="6168"/>
                  </a:lnTo>
                  <a:lnTo>
                    <a:pt x="10618" y="6107"/>
                  </a:lnTo>
                  <a:lnTo>
                    <a:pt x="10436" y="6038"/>
                  </a:lnTo>
                  <a:lnTo>
                    <a:pt x="10248" y="5958"/>
                  </a:lnTo>
                  <a:lnTo>
                    <a:pt x="10055" y="5870"/>
                  </a:lnTo>
                  <a:lnTo>
                    <a:pt x="9856" y="5773"/>
                  </a:lnTo>
                  <a:lnTo>
                    <a:pt x="9651" y="5666"/>
                  </a:lnTo>
                  <a:lnTo>
                    <a:pt x="9520" y="5600"/>
                  </a:lnTo>
                  <a:lnTo>
                    <a:pt x="9393" y="5540"/>
                  </a:lnTo>
                  <a:lnTo>
                    <a:pt x="9268" y="5487"/>
                  </a:lnTo>
                  <a:lnTo>
                    <a:pt x="9145" y="5441"/>
                  </a:lnTo>
                  <a:lnTo>
                    <a:pt x="9027" y="5401"/>
                  </a:lnTo>
                  <a:lnTo>
                    <a:pt x="8910" y="5367"/>
                  </a:lnTo>
                  <a:lnTo>
                    <a:pt x="8796" y="5340"/>
                  </a:lnTo>
                  <a:lnTo>
                    <a:pt x="8686" y="5319"/>
                  </a:lnTo>
                  <a:lnTo>
                    <a:pt x="8579" y="5306"/>
                  </a:lnTo>
                  <a:lnTo>
                    <a:pt x="8473" y="5299"/>
                  </a:lnTo>
                  <a:lnTo>
                    <a:pt x="8371" y="5298"/>
                  </a:lnTo>
                  <a:lnTo>
                    <a:pt x="8273" y="5304"/>
                  </a:lnTo>
                  <a:lnTo>
                    <a:pt x="8177" y="5316"/>
                  </a:lnTo>
                  <a:lnTo>
                    <a:pt x="8085" y="5336"/>
                  </a:lnTo>
                  <a:lnTo>
                    <a:pt x="7995" y="5363"/>
                  </a:lnTo>
                  <a:lnTo>
                    <a:pt x="7910" y="5397"/>
                  </a:lnTo>
                  <a:lnTo>
                    <a:pt x="7827" y="5436"/>
                  </a:lnTo>
                  <a:lnTo>
                    <a:pt x="7747" y="5484"/>
                  </a:lnTo>
                  <a:lnTo>
                    <a:pt x="7671" y="5538"/>
                  </a:lnTo>
                  <a:lnTo>
                    <a:pt x="7598" y="5601"/>
                  </a:lnTo>
                  <a:lnTo>
                    <a:pt x="7528" y="5669"/>
                  </a:lnTo>
                  <a:lnTo>
                    <a:pt x="7462" y="5746"/>
                  </a:lnTo>
                  <a:lnTo>
                    <a:pt x="7399" y="5828"/>
                  </a:lnTo>
                  <a:lnTo>
                    <a:pt x="7340" y="5919"/>
                  </a:lnTo>
                  <a:lnTo>
                    <a:pt x="7284" y="6017"/>
                  </a:lnTo>
                  <a:lnTo>
                    <a:pt x="7232" y="6122"/>
                  </a:lnTo>
                  <a:lnTo>
                    <a:pt x="7183" y="6235"/>
                  </a:lnTo>
                  <a:lnTo>
                    <a:pt x="7138" y="6355"/>
                  </a:lnTo>
                  <a:lnTo>
                    <a:pt x="7097" y="6483"/>
                  </a:lnTo>
                  <a:lnTo>
                    <a:pt x="7059" y="6618"/>
                  </a:lnTo>
                  <a:lnTo>
                    <a:pt x="7024" y="6761"/>
                  </a:lnTo>
                  <a:lnTo>
                    <a:pt x="6995" y="6911"/>
                  </a:lnTo>
                  <a:lnTo>
                    <a:pt x="7054" y="6808"/>
                  </a:lnTo>
                  <a:lnTo>
                    <a:pt x="7115" y="6709"/>
                  </a:lnTo>
                  <a:lnTo>
                    <a:pt x="7178" y="6614"/>
                  </a:lnTo>
                  <a:lnTo>
                    <a:pt x="7243" y="6523"/>
                  </a:lnTo>
                  <a:lnTo>
                    <a:pt x="7309" y="6438"/>
                  </a:lnTo>
                  <a:lnTo>
                    <a:pt x="7377" y="6356"/>
                  </a:lnTo>
                  <a:lnTo>
                    <a:pt x="7446" y="6279"/>
                  </a:lnTo>
                  <a:lnTo>
                    <a:pt x="7518" y="6207"/>
                  </a:lnTo>
                  <a:lnTo>
                    <a:pt x="7590" y="6139"/>
                  </a:lnTo>
                  <a:lnTo>
                    <a:pt x="7665" y="6076"/>
                  </a:lnTo>
                  <a:lnTo>
                    <a:pt x="7741" y="6017"/>
                  </a:lnTo>
                  <a:lnTo>
                    <a:pt x="7819" y="5964"/>
                  </a:lnTo>
                  <a:lnTo>
                    <a:pt x="7898" y="5915"/>
                  </a:lnTo>
                  <a:lnTo>
                    <a:pt x="7980" y="5871"/>
                  </a:lnTo>
                  <a:lnTo>
                    <a:pt x="8064" y="5832"/>
                  </a:lnTo>
                  <a:lnTo>
                    <a:pt x="8149" y="5799"/>
                  </a:lnTo>
                  <a:lnTo>
                    <a:pt x="8235" y="5770"/>
                  </a:lnTo>
                  <a:lnTo>
                    <a:pt x="8324" y="5747"/>
                  </a:lnTo>
                  <a:lnTo>
                    <a:pt x="8415" y="5727"/>
                  </a:lnTo>
                  <a:lnTo>
                    <a:pt x="8508" y="5714"/>
                  </a:lnTo>
                  <a:lnTo>
                    <a:pt x="8602" y="5706"/>
                  </a:lnTo>
                  <a:lnTo>
                    <a:pt x="8699" y="5704"/>
                  </a:lnTo>
                  <a:lnTo>
                    <a:pt x="8797" y="5706"/>
                  </a:lnTo>
                  <a:lnTo>
                    <a:pt x="8897" y="5714"/>
                  </a:lnTo>
                  <a:lnTo>
                    <a:pt x="8999" y="5727"/>
                  </a:lnTo>
                  <a:lnTo>
                    <a:pt x="9104" y="5747"/>
                  </a:lnTo>
                  <a:lnTo>
                    <a:pt x="9210" y="5771"/>
                  </a:lnTo>
                  <a:lnTo>
                    <a:pt x="9318" y="5802"/>
                  </a:lnTo>
                  <a:lnTo>
                    <a:pt x="9428" y="5838"/>
                  </a:lnTo>
                  <a:lnTo>
                    <a:pt x="9541" y="5879"/>
                  </a:lnTo>
                  <a:lnTo>
                    <a:pt x="9655" y="5926"/>
                  </a:lnTo>
                  <a:lnTo>
                    <a:pt x="9771" y="5979"/>
                  </a:lnTo>
                  <a:lnTo>
                    <a:pt x="9834" y="6018"/>
                  </a:lnTo>
                  <a:lnTo>
                    <a:pt x="9897" y="6055"/>
                  </a:lnTo>
                  <a:lnTo>
                    <a:pt x="9960" y="6091"/>
                  </a:lnTo>
                  <a:lnTo>
                    <a:pt x="10024" y="6125"/>
                  </a:lnTo>
                  <a:lnTo>
                    <a:pt x="10088" y="6159"/>
                  </a:lnTo>
                  <a:lnTo>
                    <a:pt x="10153" y="6191"/>
                  </a:lnTo>
                  <a:lnTo>
                    <a:pt x="10219" y="6221"/>
                  </a:lnTo>
                  <a:lnTo>
                    <a:pt x="10284" y="6251"/>
                  </a:lnTo>
                  <a:lnTo>
                    <a:pt x="10350" y="6278"/>
                  </a:lnTo>
                  <a:lnTo>
                    <a:pt x="10418" y="6305"/>
                  </a:lnTo>
                  <a:lnTo>
                    <a:pt x="10484" y="6331"/>
                  </a:lnTo>
                  <a:lnTo>
                    <a:pt x="10553" y="6354"/>
                  </a:lnTo>
                  <a:lnTo>
                    <a:pt x="10621" y="6376"/>
                  </a:lnTo>
                  <a:lnTo>
                    <a:pt x="10690" y="6398"/>
                  </a:lnTo>
                  <a:lnTo>
                    <a:pt x="10759" y="6417"/>
                  </a:lnTo>
                  <a:lnTo>
                    <a:pt x="10829" y="6437"/>
                  </a:lnTo>
                  <a:lnTo>
                    <a:pt x="10899" y="6453"/>
                  </a:lnTo>
                  <a:lnTo>
                    <a:pt x="10970" y="6469"/>
                  </a:lnTo>
                  <a:lnTo>
                    <a:pt x="11042" y="6483"/>
                  </a:lnTo>
                  <a:lnTo>
                    <a:pt x="11113" y="6496"/>
                  </a:lnTo>
                  <a:lnTo>
                    <a:pt x="11186" y="6507"/>
                  </a:lnTo>
                  <a:lnTo>
                    <a:pt x="11259" y="6517"/>
                  </a:lnTo>
                  <a:lnTo>
                    <a:pt x="11333" y="6525"/>
                  </a:lnTo>
                  <a:lnTo>
                    <a:pt x="11407" y="6533"/>
                  </a:lnTo>
                  <a:lnTo>
                    <a:pt x="11482" y="6538"/>
                  </a:lnTo>
                  <a:lnTo>
                    <a:pt x="11557" y="6543"/>
                  </a:lnTo>
                  <a:lnTo>
                    <a:pt x="11633" y="6545"/>
                  </a:lnTo>
                  <a:lnTo>
                    <a:pt x="11710" y="6546"/>
                  </a:lnTo>
                  <a:lnTo>
                    <a:pt x="11786" y="6546"/>
                  </a:lnTo>
                  <a:lnTo>
                    <a:pt x="11864" y="6544"/>
                  </a:lnTo>
                  <a:lnTo>
                    <a:pt x="11942" y="6541"/>
                  </a:lnTo>
                  <a:lnTo>
                    <a:pt x="12020" y="6536"/>
                  </a:lnTo>
                  <a:lnTo>
                    <a:pt x="11916" y="6574"/>
                  </a:lnTo>
                  <a:lnTo>
                    <a:pt x="11811" y="6606"/>
                  </a:lnTo>
                  <a:lnTo>
                    <a:pt x="11705" y="6633"/>
                  </a:lnTo>
                  <a:lnTo>
                    <a:pt x="11597" y="6652"/>
                  </a:lnTo>
                  <a:lnTo>
                    <a:pt x="11491" y="6666"/>
                  </a:lnTo>
                  <a:lnTo>
                    <a:pt x="11384" y="6677"/>
                  </a:lnTo>
                  <a:lnTo>
                    <a:pt x="11277" y="6681"/>
                  </a:lnTo>
                  <a:lnTo>
                    <a:pt x="11171" y="6681"/>
                  </a:lnTo>
                  <a:lnTo>
                    <a:pt x="11063" y="6677"/>
                  </a:lnTo>
                  <a:lnTo>
                    <a:pt x="10957" y="6668"/>
                  </a:lnTo>
                  <a:lnTo>
                    <a:pt x="10852" y="6656"/>
                  </a:lnTo>
                  <a:lnTo>
                    <a:pt x="10747" y="6641"/>
                  </a:lnTo>
                  <a:lnTo>
                    <a:pt x="10643" y="6623"/>
                  </a:lnTo>
                  <a:lnTo>
                    <a:pt x="10539" y="6603"/>
                  </a:lnTo>
                  <a:lnTo>
                    <a:pt x="10438" y="6581"/>
                  </a:lnTo>
                  <a:lnTo>
                    <a:pt x="10337" y="6556"/>
                  </a:lnTo>
                  <a:lnTo>
                    <a:pt x="10238" y="6530"/>
                  </a:lnTo>
                  <a:lnTo>
                    <a:pt x="10141" y="6502"/>
                  </a:lnTo>
                  <a:lnTo>
                    <a:pt x="10045" y="6474"/>
                  </a:lnTo>
                  <a:lnTo>
                    <a:pt x="9951" y="6445"/>
                  </a:lnTo>
                  <a:lnTo>
                    <a:pt x="9770" y="6387"/>
                  </a:lnTo>
                  <a:lnTo>
                    <a:pt x="9599" y="6331"/>
                  </a:lnTo>
                  <a:lnTo>
                    <a:pt x="9517" y="6304"/>
                  </a:lnTo>
                  <a:lnTo>
                    <a:pt x="9438" y="6278"/>
                  </a:lnTo>
                  <a:lnTo>
                    <a:pt x="9363" y="6255"/>
                  </a:lnTo>
                  <a:lnTo>
                    <a:pt x="9289" y="6233"/>
                  </a:lnTo>
                  <a:lnTo>
                    <a:pt x="9220" y="6213"/>
                  </a:lnTo>
                  <a:lnTo>
                    <a:pt x="9155" y="6197"/>
                  </a:lnTo>
                  <a:lnTo>
                    <a:pt x="9092" y="6184"/>
                  </a:lnTo>
                  <a:lnTo>
                    <a:pt x="9033" y="6173"/>
                  </a:lnTo>
                  <a:lnTo>
                    <a:pt x="8970" y="6161"/>
                  </a:lnTo>
                  <a:lnTo>
                    <a:pt x="8906" y="6152"/>
                  </a:lnTo>
                  <a:lnTo>
                    <a:pt x="8842" y="6146"/>
                  </a:lnTo>
                  <a:lnTo>
                    <a:pt x="8778" y="6141"/>
                  </a:lnTo>
                  <a:lnTo>
                    <a:pt x="8712" y="6140"/>
                  </a:lnTo>
                  <a:lnTo>
                    <a:pt x="8647" y="6141"/>
                  </a:lnTo>
                  <a:lnTo>
                    <a:pt x="8582" y="6145"/>
                  </a:lnTo>
                  <a:lnTo>
                    <a:pt x="8516" y="6151"/>
                  </a:lnTo>
                  <a:lnTo>
                    <a:pt x="8452" y="6160"/>
                  </a:lnTo>
                  <a:lnTo>
                    <a:pt x="8387" y="6172"/>
                  </a:lnTo>
                  <a:lnTo>
                    <a:pt x="8322" y="6188"/>
                  </a:lnTo>
                  <a:lnTo>
                    <a:pt x="8258" y="6205"/>
                  </a:lnTo>
                  <a:lnTo>
                    <a:pt x="8195" y="6225"/>
                  </a:lnTo>
                  <a:lnTo>
                    <a:pt x="8132" y="6249"/>
                  </a:lnTo>
                  <a:lnTo>
                    <a:pt x="8070" y="6275"/>
                  </a:lnTo>
                  <a:lnTo>
                    <a:pt x="8009" y="6305"/>
                  </a:lnTo>
                  <a:lnTo>
                    <a:pt x="7949" y="6338"/>
                  </a:lnTo>
                  <a:lnTo>
                    <a:pt x="7890" y="6373"/>
                  </a:lnTo>
                  <a:lnTo>
                    <a:pt x="7833" y="6412"/>
                  </a:lnTo>
                  <a:lnTo>
                    <a:pt x="7777" y="6454"/>
                  </a:lnTo>
                  <a:lnTo>
                    <a:pt x="7723" y="6500"/>
                  </a:lnTo>
                  <a:lnTo>
                    <a:pt x="7670" y="6548"/>
                  </a:lnTo>
                  <a:lnTo>
                    <a:pt x="7618" y="6599"/>
                  </a:lnTo>
                  <a:lnTo>
                    <a:pt x="7569" y="6654"/>
                  </a:lnTo>
                  <a:lnTo>
                    <a:pt x="7522" y="6712"/>
                  </a:lnTo>
                  <a:lnTo>
                    <a:pt x="7476" y="6774"/>
                  </a:lnTo>
                  <a:lnTo>
                    <a:pt x="7433" y="6839"/>
                  </a:lnTo>
                  <a:lnTo>
                    <a:pt x="7392" y="6907"/>
                  </a:lnTo>
                  <a:lnTo>
                    <a:pt x="7353" y="6979"/>
                  </a:lnTo>
                  <a:lnTo>
                    <a:pt x="7317" y="7054"/>
                  </a:lnTo>
                  <a:lnTo>
                    <a:pt x="7284" y="7133"/>
                  </a:lnTo>
                  <a:lnTo>
                    <a:pt x="7253" y="7215"/>
                  </a:lnTo>
                  <a:lnTo>
                    <a:pt x="7270" y="7406"/>
                  </a:lnTo>
                  <a:lnTo>
                    <a:pt x="7610" y="7400"/>
                  </a:lnTo>
                  <a:lnTo>
                    <a:pt x="7586" y="7858"/>
                  </a:lnTo>
                  <a:lnTo>
                    <a:pt x="7534" y="7930"/>
                  </a:lnTo>
                  <a:lnTo>
                    <a:pt x="7242" y="8039"/>
                  </a:lnTo>
                  <a:lnTo>
                    <a:pt x="7241" y="8034"/>
                  </a:lnTo>
                  <a:lnTo>
                    <a:pt x="7241" y="8031"/>
                  </a:lnTo>
                  <a:lnTo>
                    <a:pt x="7240" y="8031"/>
                  </a:lnTo>
                  <a:lnTo>
                    <a:pt x="7240" y="8033"/>
                  </a:lnTo>
                  <a:lnTo>
                    <a:pt x="7240" y="8045"/>
                  </a:lnTo>
                  <a:lnTo>
                    <a:pt x="7241" y="8066"/>
                  </a:lnTo>
                  <a:lnTo>
                    <a:pt x="7243" y="8129"/>
                  </a:lnTo>
                  <a:lnTo>
                    <a:pt x="7247" y="8214"/>
                  </a:lnTo>
                  <a:lnTo>
                    <a:pt x="7252" y="8311"/>
                  </a:lnTo>
                  <a:lnTo>
                    <a:pt x="7257" y="8412"/>
                  </a:lnTo>
                  <a:lnTo>
                    <a:pt x="7262" y="8508"/>
                  </a:lnTo>
                  <a:lnTo>
                    <a:pt x="7266" y="8590"/>
                  </a:lnTo>
                  <a:lnTo>
                    <a:pt x="7377" y="8631"/>
                  </a:lnTo>
                  <a:lnTo>
                    <a:pt x="7484" y="8675"/>
                  </a:lnTo>
                  <a:lnTo>
                    <a:pt x="7588" y="8720"/>
                  </a:lnTo>
                  <a:lnTo>
                    <a:pt x="7689" y="8766"/>
                  </a:lnTo>
                  <a:lnTo>
                    <a:pt x="7788" y="8815"/>
                  </a:lnTo>
                  <a:lnTo>
                    <a:pt x="7884" y="8864"/>
                  </a:lnTo>
                  <a:lnTo>
                    <a:pt x="7977" y="8915"/>
                  </a:lnTo>
                  <a:lnTo>
                    <a:pt x="8067" y="8967"/>
                  </a:lnTo>
                  <a:lnTo>
                    <a:pt x="8155" y="9020"/>
                  </a:lnTo>
                  <a:lnTo>
                    <a:pt x="8239" y="9075"/>
                  </a:lnTo>
                  <a:lnTo>
                    <a:pt x="8320" y="9131"/>
                  </a:lnTo>
                  <a:lnTo>
                    <a:pt x="8399" y="9187"/>
                  </a:lnTo>
                  <a:lnTo>
                    <a:pt x="8475" y="9246"/>
                  </a:lnTo>
                  <a:lnTo>
                    <a:pt x="8548" y="9305"/>
                  </a:lnTo>
                  <a:lnTo>
                    <a:pt x="8618" y="9365"/>
                  </a:lnTo>
                  <a:lnTo>
                    <a:pt x="8686" y="9425"/>
                  </a:lnTo>
                  <a:lnTo>
                    <a:pt x="8750" y="9488"/>
                  </a:lnTo>
                  <a:lnTo>
                    <a:pt x="8811" y="9550"/>
                  </a:lnTo>
                  <a:lnTo>
                    <a:pt x="8871" y="9613"/>
                  </a:lnTo>
                  <a:lnTo>
                    <a:pt x="8926" y="9676"/>
                  </a:lnTo>
                  <a:lnTo>
                    <a:pt x="8979" y="9742"/>
                  </a:lnTo>
                  <a:lnTo>
                    <a:pt x="9030" y="9806"/>
                  </a:lnTo>
                  <a:lnTo>
                    <a:pt x="9077" y="9871"/>
                  </a:lnTo>
                  <a:lnTo>
                    <a:pt x="9121" y="9938"/>
                  </a:lnTo>
                  <a:lnTo>
                    <a:pt x="9163" y="10004"/>
                  </a:lnTo>
                  <a:lnTo>
                    <a:pt x="9202" y="10070"/>
                  </a:lnTo>
                  <a:lnTo>
                    <a:pt x="9237" y="10138"/>
                  </a:lnTo>
                  <a:lnTo>
                    <a:pt x="9271" y="10204"/>
                  </a:lnTo>
                  <a:lnTo>
                    <a:pt x="9301" y="10271"/>
                  </a:lnTo>
                  <a:lnTo>
                    <a:pt x="9328" y="10339"/>
                  </a:lnTo>
                  <a:lnTo>
                    <a:pt x="9353" y="10406"/>
                  </a:lnTo>
                  <a:lnTo>
                    <a:pt x="9374" y="10474"/>
                  </a:lnTo>
                  <a:lnTo>
                    <a:pt x="9274" y="10308"/>
                  </a:lnTo>
                  <a:lnTo>
                    <a:pt x="9165" y="10150"/>
                  </a:lnTo>
                  <a:lnTo>
                    <a:pt x="9047" y="10000"/>
                  </a:lnTo>
                  <a:lnTo>
                    <a:pt x="8921" y="9857"/>
                  </a:lnTo>
                  <a:lnTo>
                    <a:pt x="8787" y="9723"/>
                  </a:lnTo>
                  <a:lnTo>
                    <a:pt x="8645" y="9598"/>
                  </a:lnTo>
                  <a:lnTo>
                    <a:pt x="8497" y="9481"/>
                  </a:lnTo>
                  <a:lnTo>
                    <a:pt x="8343" y="9374"/>
                  </a:lnTo>
                  <a:lnTo>
                    <a:pt x="8182" y="9276"/>
                  </a:lnTo>
                  <a:lnTo>
                    <a:pt x="8017" y="9187"/>
                  </a:lnTo>
                  <a:lnTo>
                    <a:pt x="7847" y="9110"/>
                  </a:lnTo>
                  <a:lnTo>
                    <a:pt x="7673" y="9043"/>
                  </a:lnTo>
                  <a:lnTo>
                    <a:pt x="7494" y="8986"/>
                  </a:lnTo>
                  <a:lnTo>
                    <a:pt x="7313" y="8940"/>
                  </a:lnTo>
                  <a:lnTo>
                    <a:pt x="7129" y="8907"/>
                  </a:lnTo>
                  <a:lnTo>
                    <a:pt x="6943" y="8884"/>
                  </a:lnTo>
                  <a:lnTo>
                    <a:pt x="6755" y="8873"/>
                  </a:lnTo>
                  <a:lnTo>
                    <a:pt x="6566" y="8875"/>
                  </a:lnTo>
                  <a:lnTo>
                    <a:pt x="6376" y="8889"/>
                  </a:lnTo>
                  <a:lnTo>
                    <a:pt x="6186" y="8917"/>
                  </a:lnTo>
                  <a:lnTo>
                    <a:pt x="5997" y="8958"/>
                  </a:lnTo>
                  <a:lnTo>
                    <a:pt x="5808" y="9012"/>
                  </a:lnTo>
                  <a:lnTo>
                    <a:pt x="5620" y="9080"/>
                  </a:lnTo>
                  <a:lnTo>
                    <a:pt x="5435" y="9163"/>
                  </a:lnTo>
                  <a:lnTo>
                    <a:pt x="5251" y="9260"/>
                  </a:lnTo>
                  <a:lnTo>
                    <a:pt x="5072" y="9371"/>
                  </a:lnTo>
                  <a:lnTo>
                    <a:pt x="4895" y="9499"/>
                  </a:lnTo>
                  <a:lnTo>
                    <a:pt x="4721" y="9641"/>
                  </a:lnTo>
                  <a:lnTo>
                    <a:pt x="4553" y="9799"/>
                  </a:lnTo>
                  <a:lnTo>
                    <a:pt x="4389" y="9972"/>
                  </a:lnTo>
                  <a:lnTo>
                    <a:pt x="4231" y="10163"/>
                  </a:lnTo>
                  <a:lnTo>
                    <a:pt x="4079" y="10370"/>
                  </a:lnTo>
                  <a:lnTo>
                    <a:pt x="4034" y="10442"/>
                  </a:lnTo>
                  <a:lnTo>
                    <a:pt x="3991" y="10516"/>
                  </a:lnTo>
                  <a:lnTo>
                    <a:pt x="3950" y="10595"/>
                  </a:lnTo>
                  <a:lnTo>
                    <a:pt x="3912" y="10678"/>
                  </a:lnTo>
                  <a:lnTo>
                    <a:pt x="3876" y="10763"/>
                  </a:lnTo>
                  <a:lnTo>
                    <a:pt x="3842" y="10852"/>
                  </a:lnTo>
                  <a:lnTo>
                    <a:pt x="3811" y="10944"/>
                  </a:lnTo>
                  <a:lnTo>
                    <a:pt x="3784" y="11040"/>
                  </a:lnTo>
                  <a:lnTo>
                    <a:pt x="3759" y="11138"/>
                  </a:lnTo>
                  <a:lnTo>
                    <a:pt x="3738" y="11238"/>
                  </a:lnTo>
                  <a:lnTo>
                    <a:pt x="3720" y="11342"/>
                  </a:lnTo>
                  <a:lnTo>
                    <a:pt x="3706" y="11448"/>
                  </a:lnTo>
                  <a:lnTo>
                    <a:pt x="3696" y="11557"/>
                  </a:lnTo>
                  <a:lnTo>
                    <a:pt x="3690" y="11668"/>
                  </a:lnTo>
                  <a:lnTo>
                    <a:pt x="3689" y="11780"/>
                  </a:lnTo>
                  <a:lnTo>
                    <a:pt x="3691" y="11895"/>
                  </a:lnTo>
                  <a:lnTo>
                    <a:pt x="3698" y="12012"/>
                  </a:lnTo>
                  <a:lnTo>
                    <a:pt x="3710" y="12131"/>
                  </a:lnTo>
                  <a:lnTo>
                    <a:pt x="3727" y="12251"/>
                  </a:lnTo>
                  <a:lnTo>
                    <a:pt x="3749" y="12373"/>
                  </a:lnTo>
                  <a:lnTo>
                    <a:pt x="3776" y="12496"/>
                  </a:lnTo>
                  <a:lnTo>
                    <a:pt x="3808" y="12620"/>
                  </a:lnTo>
                  <a:lnTo>
                    <a:pt x="3847" y="12746"/>
                  </a:lnTo>
                  <a:lnTo>
                    <a:pt x="3891" y="12872"/>
                  </a:lnTo>
                  <a:lnTo>
                    <a:pt x="3941" y="13000"/>
                  </a:lnTo>
                  <a:lnTo>
                    <a:pt x="3997" y="13128"/>
                  </a:lnTo>
                  <a:lnTo>
                    <a:pt x="4061" y="13257"/>
                  </a:lnTo>
                  <a:lnTo>
                    <a:pt x="4130" y="13386"/>
                  </a:lnTo>
                  <a:lnTo>
                    <a:pt x="4206" y="13515"/>
                  </a:lnTo>
                  <a:lnTo>
                    <a:pt x="4288" y="13646"/>
                  </a:lnTo>
                  <a:lnTo>
                    <a:pt x="4378" y="13776"/>
                  </a:lnTo>
                  <a:lnTo>
                    <a:pt x="4476" y="13906"/>
                  </a:lnTo>
                  <a:lnTo>
                    <a:pt x="4378" y="13831"/>
                  </a:lnTo>
                  <a:lnTo>
                    <a:pt x="4287" y="13755"/>
                  </a:lnTo>
                  <a:lnTo>
                    <a:pt x="4202" y="13680"/>
                  </a:lnTo>
                  <a:lnTo>
                    <a:pt x="4122" y="13603"/>
                  </a:lnTo>
                  <a:lnTo>
                    <a:pt x="4047" y="13526"/>
                  </a:lnTo>
                  <a:lnTo>
                    <a:pt x="3978" y="13448"/>
                  </a:lnTo>
                  <a:lnTo>
                    <a:pt x="3914" y="13368"/>
                  </a:lnTo>
                  <a:lnTo>
                    <a:pt x="3854" y="13290"/>
                  </a:lnTo>
                  <a:lnTo>
                    <a:pt x="3799" y="13210"/>
                  </a:lnTo>
                  <a:lnTo>
                    <a:pt x="3748" y="13129"/>
                  </a:lnTo>
                  <a:lnTo>
                    <a:pt x="3701" y="13048"/>
                  </a:lnTo>
                  <a:lnTo>
                    <a:pt x="3659" y="12966"/>
                  </a:lnTo>
                  <a:lnTo>
                    <a:pt x="3620" y="12883"/>
                  </a:lnTo>
                  <a:lnTo>
                    <a:pt x="3585" y="12801"/>
                  </a:lnTo>
                  <a:lnTo>
                    <a:pt x="3553" y="12717"/>
                  </a:lnTo>
                  <a:lnTo>
                    <a:pt x="3524" y="12632"/>
                  </a:lnTo>
                  <a:lnTo>
                    <a:pt x="3499" y="12548"/>
                  </a:lnTo>
                  <a:lnTo>
                    <a:pt x="3476" y="12462"/>
                  </a:lnTo>
                  <a:lnTo>
                    <a:pt x="3456" y="12376"/>
                  </a:lnTo>
                  <a:lnTo>
                    <a:pt x="3439" y="12289"/>
                  </a:lnTo>
                  <a:lnTo>
                    <a:pt x="3422" y="12202"/>
                  </a:lnTo>
                  <a:lnTo>
                    <a:pt x="3409" y="12114"/>
                  </a:lnTo>
                  <a:lnTo>
                    <a:pt x="3397" y="12025"/>
                  </a:lnTo>
                  <a:lnTo>
                    <a:pt x="3387" y="11936"/>
                  </a:lnTo>
                  <a:lnTo>
                    <a:pt x="3378" y="11846"/>
                  </a:lnTo>
                  <a:lnTo>
                    <a:pt x="3370" y="11756"/>
                  </a:lnTo>
                  <a:lnTo>
                    <a:pt x="3364" y="11665"/>
                  </a:lnTo>
                  <a:lnTo>
                    <a:pt x="3358" y="11573"/>
                  </a:lnTo>
                  <a:lnTo>
                    <a:pt x="3349" y="11388"/>
                  </a:lnTo>
                  <a:lnTo>
                    <a:pt x="3340" y="11200"/>
                  </a:lnTo>
                  <a:lnTo>
                    <a:pt x="3294" y="11510"/>
                  </a:lnTo>
                  <a:lnTo>
                    <a:pt x="3273" y="11807"/>
                  </a:lnTo>
                  <a:lnTo>
                    <a:pt x="3277" y="12090"/>
                  </a:lnTo>
                  <a:lnTo>
                    <a:pt x="3305" y="12363"/>
                  </a:lnTo>
                  <a:lnTo>
                    <a:pt x="3354" y="12621"/>
                  </a:lnTo>
                  <a:lnTo>
                    <a:pt x="3424" y="12867"/>
                  </a:lnTo>
                  <a:lnTo>
                    <a:pt x="3515" y="13099"/>
                  </a:lnTo>
                  <a:lnTo>
                    <a:pt x="3625" y="13318"/>
                  </a:lnTo>
                  <a:lnTo>
                    <a:pt x="3750" y="13523"/>
                  </a:lnTo>
                  <a:lnTo>
                    <a:pt x="3893" y="13714"/>
                  </a:lnTo>
                  <a:lnTo>
                    <a:pt x="4051" y="13892"/>
                  </a:lnTo>
                  <a:lnTo>
                    <a:pt x="4223" y="14056"/>
                  </a:lnTo>
                  <a:lnTo>
                    <a:pt x="4407" y="14205"/>
                  </a:lnTo>
                  <a:lnTo>
                    <a:pt x="4602" y="14340"/>
                  </a:lnTo>
                  <a:lnTo>
                    <a:pt x="4808" y="14460"/>
                  </a:lnTo>
                  <a:lnTo>
                    <a:pt x="5024" y="14567"/>
                  </a:lnTo>
                  <a:lnTo>
                    <a:pt x="5246" y="14657"/>
                  </a:lnTo>
                  <a:lnTo>
                    <a:pt x="5476" y="14733"/>
                  </a:lnTo>
                  <a:lnTo>
                    <a:pt x="5711" y="14793"/>
                  </a:lnTo>
                  <a:lnTo>
                    <a:pt x="5951" y="14839"/>
                  </a:lnTo>
                  <a:lnTo>
                    <a:pt x="6193" y="14869"/>
                  </a:lnTo>
                  <a:lnTo>
                    <a:pt x="6438" y="14882"/>
                  </a:lnTo>
                  <a:lnTo>
                    <a:pt x="6683" y="14881"/>
                  </a:lnTo>
                  <a:lnTo>
                    <a:pt x="6928" y="14863"/>
                  </a:lnTo>
                  <a:lnTo>
                    <a:pt x="7172" y="14829"/>
                  </a:lnTo>
                  <a:lnTo>
                    <a:pt x="7412" y="14778"/>
                  </a:lnTo>
                  <a:lnTo>
                    <a:pt x="7649" y="14712"/>
                  </a:lnTo>
                  <a:lnTo>
                    <a:pt x="7881" y="14628"/>
                  </a:lnTo>
                  <a:lnTo>
                    <a:pt x="8106" y="14528"/>
                  </a:lnTo>
                  <a:lnTo>
                    <a:pt x="8323" y="14410"/>
                  </a:lnTo>
                  <a:lnTo>
                    <a:pt x="8533" y="14276"/>
                  </a:lnTo>
                  <a:lnTo>
                    <a:pt x="8732" y="1412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CustomShape 4"/>
            <p:cNvSpPr/>
            <p:nvPr/>
          </p:nvSpPr>
          <p:spPr>
            <a:xfrm>
              <a:off x="368640" y="609840"/>
              <a:ext cx="167400" cy="173520"/>
            </a:xfrm>
            <a:custGeom>
              <a:avLst/>
              <a:gdLst/>
              <a:ahLst/>
              <a:rect l="l" t="t" r="r" b="b"/>
              <a:pathLst>
                <a:path w="3332" h="3469">
                  <a:moveTo>
                    <a:pt x="3332" y="3469"/>
                  </a:moveTo>
                  <a:lnTo>
                    <a:pt x="2437" y="3469"/>
                  </a:lnTo>
                  <a:lnTo>
                    <a:pt x="1304" y="1847"/>
                  </a:lnTo>
                  <a:lnTo>
                    <a:pt x="1273" y="1848"/>
                  </a:lnTo>
                  <a:lnTo>
                    <a:pt x="1243" y="1849"/>
                  </a:lnTo>
                  <a:lnTo>
                    <a:pt x="1216" y="1850"/>
                  </a:lnTo>
                  <a:lnTo>
                    <a:pt x="1190" y="1850"/>
                  </a:lnTo>
                  <a:lnTo>
                    <a:pt x="1165" y="1851"/>
                  </a:lnTo>
                  <a:lnTo>
                    <a:pt x="1141" y="1851"/>
                  </a:lnTo>
                  <a:lnTo>
                    <a:pt x="1120" y="1851"/>
                  </a:lnTo>
                  <a:lnTo>
                    <a:pt x="1098" y="1851"/>
                  </a:lnTo>
                  <a:lnTo>
                    <a:pt x="1083" y="1851"/>
                  </a:lnTo>
                  <a:lnTo>
                    <a:pt x="1066" y="1851"/>
                  </a:lnTo>
                  <a:lnTo>
                    <a:pt x="1048" y="1851"/>
                  </a:lnTo>
                  <a:lnTo>
                    <a:pt x="1030" y="1851"/>
                  </a:lnTo>
                  <a:lnTo>
                    <a:pt x="1011" y="1850"/>
                  </a:lnTo>
                  <a:lnTo>
                    <a:pt x="992" y="1849"/>
                  </a:lnTo>
                  <a:lnTo>
                    <a:pt x="973" y="1848"/>
                  </a:lnTo>
                  <a:lnTo>
                    <a:pt x="953" y="1847"/>
                  </a:lnTo>
                  <a:lnTo>
                    <a:pt x="953" y="2855"/>
                  </a:lnTo>
                  <a:lnTo>
                    <a:pt x="953" y="2895"/>
                  </a:lnTo>
                  <a:lnTo>
                    <a:pt x="954" y="2933"/>
                  </a:lnTo>
                  <a:lnTo>
                    <a:pt x="955" y="2969"/>
                  </a:lnTo>
                  <a:lnTo>
                    <a:pt x="957" y="3004"/>
                  </a:lnTo>
                  <a:lnTo>
                    <a:pt x="959" y="3035"/>
                  </a:lnTo>
                  <a:lnTo>
                    <a:pt x="962" y="3066"/>
                  </a:lnTo>
                  <a:lnTo>
                    <a:pt x="966" y="3093"/>
                  </a:lnTo>
                  <a:lnTo>
                    <a:pt x="971" y="3120"/>
                  </a:lnTo>
                  <a:lnTo>
                    <a:pt x="975" y="3144"/>
                  </a:lnTo>
                  <a:lnTo>
                    <a:pt x="980" y="3167"/>
                  </a:lnTo>
                  <a:lnTo>
                    <a:pt x="986" y="3188"/>
                  </a:lnTo>
                  <a:lnTo>
                    <a:pt x="992" y="3207"/>
                  </a:lnTo>
                  <a:lnTo>
                    <a:pt x="998" y="3223"/>
                  </a:lnTo>
                  <a:lnTo>
                    <a:pt x="1006" y="3238"/>
                  </a:lnTo>
                  <a:lnTo>
                    <a:pt x="1013" y="3251"/>
                  </a:lnTo>
                  <a:lnTo>
                    <a:pt x="1022" y="3262"/>
                  </a:lnTo>
                  <a:lnTo>
                    <a:pt x="1034" y="3275"/>
                  </a:lnTo>
                  <a:lnTo>
                    <a:pt x="1047" y="3288"/>
                  </a:lnTo>
                  <a:lnTo>
                    <a:pt x="1060" y="3301"/>
                  </a:lnTo>
                  <a:lnTo>
                    <a:pt x="1075" y="3311"/>
                  </a:lnTo>
                  <a:lnTo>
                    <a:pt x="1090" y="3321"/>
                  </a:lnTo>
                  <a:lnTo>
                    <a:pt x="1105" y="3330"/>
                  </a:lnTo>
                  <a:lnTo>
                    <a:pt x="1123" y="3338"/>
                  </a:lnTo>
                  <a:lnTo>
                    <a:pt x="1140" y="3347"/>
                  </a:lnTo>
                  <a:lnTo>
                    <a:pt x="1157" y="3353"/>
                  </a:lnTo>
                  <a:lnTo>
                    <a:pt x="1176" y="3359"/>
                  </a:lnTo>
                  <a:lnTo>
                    <a:pt x="1195" y="3364"/>
                  </a:lnTo>
                  <a:lnTo>
                    <a:pt x="1216" y="3368"/>
                  </a:lnTo>
                  <a:lnTo>
                    <a:pt x="1236" y="3371"/>
                  </a:lnTo>
                  <a:lnTo>
                    <a:pt x="1259" y="3373"/>
                  </a:lnTo>
                  <a:lnTo>
                    <a:pt x="1280" y="3374"/>
                  </a:lnTo>
                  <a:lnTo>
                    <a:pt x="1304" y="3374"/>
                  </a:lnTo>
                  <a:lnTo>
                    <a:pt x="1435" y="3374"/>
                  </a:lnTo>
                  <a:lnTo>
                    <a:pt x="1435" y="3469"/>
                  </a:lnTo>
                  <a:lnTo>
                    <a:pt x="0" y="3469"/>
                  </a:lnTo>
                  <a:lnTo>
                    <a:pt x="0" y="3374"/>
                  </a:lnTo>
                  <a:lnTo>
                    <a:pt x="126" y="3374"/>
                  </a:lnTo>
                  <a:lnTo>
                    <a:pt x="152" y="3374"/>
                  </a:lnTo>
                  <a:lnTo>
                    <a:pt x="177" y="3372"/>
                  </a:lnTo>
                  <a:lnTo>
                    <a:pt x="202" y="3369"/>
                  </a:lnTo>
                  <a:lnTo>
                    <a:pt x="224" y="3366"/>
                  </a:lnTo>
                  <a:lnTo>
                    <a:pt x="247" y="3361"/>
                  </a:lnTo>
                  <a:lnTo>
                    <a:pt x="268" y="3355"/>
                  </a:lnTo>
                  <a:lnTo>
                    <a:pt x="288" y="3347"/>
                  </a:lnTo>
                  <a:lnTo>
                    <a:pt x="308" y="3338"/>
                  </a:lnTo>
                  <a:lnTo>
                    <a:pt x="326" y="3329"/>
                  </a:lnTo>
                  <a:lnTo>
                    <a:pt x="344" y="3318"/>
                  </a:lnTo>
                  <a:lnTo>
                    <a:pt x="361" y="3307"/>
                  </a:lnTo>
                  <a:lnTo>
                    <a:pt x="376" y="3293"/>
                  </a:lnTo>
                  <a:lnTo>
                    <a:pt x="391" y="3280"/>
                  </a:lnTo>
                  <a:lnTo>
                    <a:pt x="405" y="3265"/>
                  </a:lnTo>
                  <a:lnTo>
                    <a:pt x="417" y="3249"/>
                  </a:lnTo>
                  <a:lnTo>
                    <a:pt x="429" y="3231"/>
                  </a:lnTo>
                  <a:lnTo>
                    <a:pt x="435" y="3220"/>
                  </a:lnTo>
                  <a:lnTo>
                    <a:pt x="442" y="3208"/>
                  </a:lnTo>
                  <a:lnTo>
                    <a:pt x="447" y="3193"/>
                  </a:lnTo>
                  <a:lnTo>
                    <a:pt x="452" y="3178"/>
                  </a:lnTo>
                  <a:lnTo>
                    <a:pt x="457" y="3160"/>
                  </a:lnTo>
                  <a:lnTo>
                    <a:pt x="461" y="3140"/>
                  </a:lnTo>
                  <a:lnTo>
                    <a:pt x="465" y="3120"/>
                  </a:lnTo>
                  <a:lnTo>
                    <a:pt x="468" y="3097"/>
                  </a:lnTo>
                  <a:lnTo>
                    <a:pt x="471" y="3073"/>
                  </a:lnTo>
                  <a:lnTo>
                    <a:pt x="474" y="3046"/>
                  </a:lnTo>
                  <a:lnTo>
                    <a:pt x="476" y="3019"/>
                  </a:lnTo>
                  <a:lnTo>
                    <a:pt x="478" y="2989"/>
                  </a:lnTo>
                  <a:lnTo>
                    <a:pt x="480" y="2926"/>
                  </a:lnTo>
                  <a:lnTo>
                    <a:pt x="481" y="2855"/>
                  </a:lnTo>
                  <a:lnTo>
                    <a:pt x="481" y="613"/>
                  </a:lnTo>
                  <a:lnTo>
                    <a:pt x="481" y="573"/>
                  </a:lnTo>
                  <a:lnTo>
                    <a:pt x="480" y="536"/>
                  </a:lnTo>
                  <a:lnTo>
                    <a:pt x="479" y="500"/>
                  </a:lnTo>
                  <a:lnTo>
                    <a:pt x="477" y="465"/>
                  </a:lnTo>
                  <a:lnTo>
                    <a:pt x="474" y="433"/>
                  </a:lnTo>
                  <a:lnTo>
                    <a:pt x="471" y="403"/>
                  </a:lnTo>
                  <a:lnTo>
                    <a:pt x="468" y="374"/>
                  </a:lnTo>
                  <a:lnTo>
                    <a:pt x="464" y="348"/>
                  </a:lnTo>
                  <a:lnTo>
                    <a:pt x="460" y="324"/>
                  </a:lnTo>
                  <a:lnTo>
                    <a:pt x="454" y="302"/>
                  </a:lnTo>
                  <a:lnTo>
                    <a:pt x="449" y="280"/>
                  </a:lnTo>
                  <a:lnTo>
                    <a:pt x="443" y="262"/>
                  </a:lnTo>
                  <a:lnTo>
                    <a:pt x="435" y="246"/>
                  </a:lnTo>
                  <a:lnTo>
                    <a:pt x="428" y="231"/>
                  </a:lnTo>
                  <a:lnTo>
                    <a:pt x="421" y="218"/>
                  </a:lnTo>
                  <a:lnTo>
                    <a:pt x="412" y="208"/>
                  </a:lnTo>
                  <a:lnTo>
                    <a:pt x="400" y="194"/>
                  </a:lnTo>
                  <a:lnTo>
                    <a:pt x="386" y="181"/>
                  </a:lnTo>
                  <a:lnTo>
                    <a:pt x="373" y="169"/>
                  </a:lnTo>
                  <a:lnTo>
                    <a:pt x="359" y="158"/>
                  </a:lnTo>
                  <a:lnTo>
                    <a:pt x="344" y="148"/>
                  </a:lnTo>
                  <a:lnTo>
                    <a:pt x="327" y="138"/>
                  </a:lnTo>
                  <a:lnTo>
                    <a:pt x="310" y="130"/>
                  </a:lnTo>
                  <a:lnTo>
                    <a:pt x="292" y="123"/>
                  </a:lnTo>
                  <a:lnTo>
                    <a:pt x="274" y="116"/>
                  </a:lnTo>
                  <a:lnTo>
                    <a:pt x="255" y="111"/>
                  </a:lnTo>
                  <a:lnTo>
                    <a:pt x="235" y="106"/>
                  </a:lnTo>
                  <a:lnTo>
                    <a:pt x="215" y="102"/>
                  </a:lnTo>
                  <a:lnTo>
                    <a:pt x="193" y="99"/>
                  </a:lnTo>
                  <a:lnTo>
                    <a:pt x="172" y="97"/>
                  </a:lnTo>
                  <a:lnTo>
                    <a:pt x="149" y="96"/>
                  </a:lnTo>
                  <a:lnTo>
                    <a:pt x="126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220" y="0"/>
                  </a:lnTo>
                  <a:lnTo>
                    <a:pt x="1285" y="0"/>
                  </a:lnTo>
                  <a:lnTo>
                    <a:pt x="1349" y="1"/>
                  </a:lnTo>
                  <a:lnTo>
                    <a:pt x="1410" y="3"/>
                  </a:lnTo>
                  <a:lnTo>
                    <a:pt x="1469" y="5"/>
                  </a:lnTo>
                  <a:lnTo>
                    <a:pt x="1526" y="8"/>
                  </a:lnTo>
                  <a:lnTo>
                    <a:pt x="1580" y="11"/>
                  </a:lnTo>
                  <a:lnTo>
                    <a:pt x="1633" y="15"/>
                  </a:lnTo>
                  <a:lnTo>
                    <a:pt x="1683" y="20"/>
                  </a:lnTo>
                  <a:lnTo>
                    <a:pt x="1731" y="25"/>
                  </a:lnTo>
                  <a:lnTo>
                    <a:pt x="1777" y="31"/>
                  </a:lnTo>
                  <a:lnTo>
                    <a:pt x="1821" y="38"/>
                  </a:lnTo>
                  <a:lnTo>
                    <a:pt x="1862" y="46"/>
                  </a:lnTo>
                  <a:lnTo>
                    <a:pt x="1902" y="53"/>
                  </a:lnTo>
                  <a:lnTo>
                    <a:pt x="1939" y="62"/>
                  </a:lnTo>
                  <a:lnTo>
                    <a:pt x="1973" y="71"/>
                  </a:lnTo>
                  <a:lnTo>
                    <a:pt x="2006" y="80"/>
                  </a:lnTo>
                  <a:lnTo>
                    <a:pt x="2038" y="92"/>
                  </a:lnTo>
                  <a:lnTo>
                    <a:pt x="2068" y="103"/>
                  </a:lnTo>
                  <a:lnTo>
                    <a:pt x="2099" y="116"/>
                  </a:lnTo>
                  <a:lnTo>
                    <a:pt x="2129" y="129"/>
                  </a:lnTo>
                  <a:lnTo>
                    <a:pt x="2157" y="144"/>
                  </a:lnTo>
                  <a:lnTo>
                    <a:pt x="2186" y="160"/>
                  </a:lnTo>
                  <a:lnTo>
                    <a:pt x="2213" y="177"/>
                  </a:lnTo>
                  <a:lnTo>
                    <a:pt x="2240" y="195"/>
                  </a:lnTo>
                  <a:lnTo>
                    <a:pt x="2267" y="214"/>
                  </a:lnTo>
                  <a:lnTo>
                    <a:pt x="2293" y="233"/>
                  </a:lnTo>
                  <a:lnTo>
                    <a:pt x="2319" y="255"/>
                  </a:lnTo>
                  <a:lnTo>
                    <a:pt x="2343" y="277"/>
                  </a:lnTo>
                  <a:lnTo>
                    <a:pt x="2368" y="301"/>
                  </a:lnTo>
                  <a:lnTo>
                    <a:pt x="2391" y="325"/>
                  </a:lnTo>
                  <a:lnTo>
                    <a:pt x="2414" y="351"/>
                  </a:lnTo>
                  <a:lnTo>
                    <a:pt x="2436" y="376"/>
                  </a:lnTo>
                  <a:lnTo>
                    <a:pt x="2458" y="404"/>
                  </a:lnTo>
                  <a:lnTo>
                    <a:pt x="2478" y="432"/>
                  </a:lnTo>
                  <a:lnTo>
                    <a:pt x="2496" y="461"/>
                  </a:lnTo>
                  <a:lnTo>
                    <a:pt x="2514" y="491"/>
                  </a:lnTo>
                  <a:lnTo>
                    <a:pt x="2529" y="520"/>
                  </a:lnTo>
                  <a:lnTo>
                    <a:pt x="2543" y="551"/>
                  </a:lnTo>
                  <a:lnTo>
                    <a:pt x="2557" y="582"/>
                  </a:lnTo>
                  <a:lnTo>
                    <a:pt x="2569" y="614"/>
                  </a:lnTo>
                  <a:lnTo>
                    <a:pt x="2579" y="647"/>
                  </a:lnTo>
                  <a:lnTo>
                    <a:pt x="2587" y="679"/>
                  </a:lnTo>
                  <a:lnTo>
                    <a:pt x="2595" y="714"/>
                  </a:lnTo>
                  <a:lnTo>
                    <a:pt x="2602" y="748"/>
                  </a:lnTo>
                  <a:lnTo>
                    <a:pt x="2607" y="784"/>
                  </a:lnTo>
                  <a:lnTo>
                    <a:pt x="2610" y="819"/>
                  </a:lnTo>
                  <a:lnTo>
                    <a:pt x="2612" y="856"/>
                  </a:lnTo>
                  <a:lnTo>
                    <a:pt x="2613" y="893"/>
                  </a:lnTo>
                  <a:lnTo>
                    <a:pt x="2612" y="933"/>
                  </a:lnTo>
                  <a:lnTo>
                    <a:pt x="2610" y="971"/>
                  </a:lnTo>
                  <a:lnTo>
                    <a:pt x="2606" y="1010"/>
                  </a:lnTo>
                  <a:lnTo>
                    <a:pt x="2600" y="1048"/>
                  </a:lnTo>
                  <a:lnTo>
                    <a:pt x="2593" y="1085"/>
                  </a:lnTo>
                  <a:lnTo>
                    <a:pt x="2584" y="1120"/>
                  </a:lnTo>
                  <a:lnTo>
                    <a:pt x="2574" y="1156"/>
                  </a:lnTo>
                  <a:lnTo>
                    <a:pt x="2563" y="1192"/>
                  </a:lnTo>
                  <a:lnTo>
                    <a:pt x="2549" y="1226"/>
                  </a:lnTo>
                  <a:lnTo>
                    <a:pt x="2534" y="1259"/>
                  </a:lnTo>
                  <a:lnTo>
                    <a:pt x="2518" y="1293"/>
                  </a:lnTo>
                  <a:lnTo>
                    <a:pt x="2499" y="1326"/>
                  </a:lnTo>
                  <a:lnTo>
                    <a:pt x="2480" y="1357"/>
                  </a:lnTo>
                  <a:lnTo>
                    <a:pt x="2459" y="1388"/>
                  </a:lnTo>
                  <a:lnTo>
                    <a:pt x="2436" y="1418"/>
                  </a:lnTo>
                  <a:lnTo>
                    <a:pt x="2412" y="1448"/>
                  </a:lnTo>
                  <a:lnTo>
                    <a:pt x="2385" y="1477"/>
                  </a:lnTo>
                  <a:lnTo>
                    <a:pt x="2357" y="1505"/>
                  </a:lnTo>
                  <a:lnTo>
                    <a:pt x="2328" y="1532"/>
                  </a:lnTo>
                  <a:lnTo>
                    <a:pt x="2297" y="1557"/>
                  </a:lnTo>
                  <a:lnTo>
                    <a:pt x="2263" y="1582"/>
                  </a:lnTo>
                  <a:lnTo>
                    <a:pt x="2230" y="1605"/>
                  </a:lnTo>
                  <a:lnTo>
                    <a:pt x="2193" y="1628"/>
                  </a:lnTo>
                  <a:lnTo>
                    <a:pt x="2155" y="1648"/>
                  </a:lnTo>
                  <a:lnTo>
                    <a:pt x="2115" y="1669"/>
                  </a:lnTo>
                  <a:lnTo>
                    <a:pt x="2074" y="1688"/>
                  </a:lnTo>
                  <a:lnTo>
                    <a:pt x="2031" y="1706"/>
                  </a:lnTo>
                  <a:lnTo>
                    <a:pt x="1986" y="1723"/>
                  </a:lnTo>
                  <a:lnTo>
                    <a:pt x="1939" y="1739"/>
                  </a:lnTo>
                  <a:lnTo>
                    <a:pt x="1891" y="1753"/>
                  </a:lnTo>
                  <a:lnTo>
                    <a:pt x="1840" y="1768"/>
                  </a:lnTo>
                  <a:lnTo>
                    <a:pt x="1789" y="1780"/>
                  </a:lnTo>
                  <a:lnTo>
                    <a:pt x="2479" y="2776"/>
                  </a:lnTo>
                  <a:lnTo>
                    <a:pt x="2509" y="2818"/>
                  </a:lnTo>
                  <a:lnTo>
                    <a:pt x="2537" y="2858"/>
                  </a:lnTo>
                  <a:lnTo>
                    <a:pt x="2566" y="2896"/>
                  </a:lnTo>
                  <a:lnTo>
                    <a:pt x="2593" y="2933"/>
                  </a:lnTo>
                  <a:lnTo>
                    <a:pt x="2621" y="2968"/>
                  </a:lnTo>
                  <a:lnTo>
                    <a:pt x="2647" y="3001"/>
                  </a:lnTo>
                  <a:lnTo>
                    <a:pt x="2674" y="3031"/>
                  </a:lnTo>
                  <a:lnTo>
                    <a:pt x="2700" y="3061"/>
                  </a:lnTo>
                  <a:lnTo>
                    <a:pt x="2725" y="3088"/>
                  </a:lnTo>
                  <a:lnTo>
                    <a:pt x="2750" y="3115"/>
                  </a:lnTo>
                  <a:lnTo>
                    <a:pt x="2774" y="3138"/>
                  </a:lnTo>
                  <a:lnTo>
                    <a:pt x="2798" y="3161"/>
                  </a:lnTo>
                  <a:lnTo>
                    <a:pt x="2820" y="3181"/>
                  </a:lnTo>
                  <a:lnTo>
                    <a:pt x="2844" y="3200"/>
                  </a:lnTo>
                  <a:lnTo>
                    <a:pt x="2865" y="3216"/>
                  </a:lnTo>
                  <a:lnTo>
                    <a:pt x="2886" y="3231"/>
                  </a:lnTo>
                  <a:lnTo>
                    <a:pt x="2908" y="3244"/>
                  </a:lnTo>
                  <a:lnTo>
                    <a:pt x="2930" y="3258"/>
                  </a:lnTo>
                  <a:lnTo>
                    <a:pt x="2954" y="3270"/>
                  </a:lnTo>
                  <a:lnTo>
                    <a:pt x="2978" y="3282"/>
                  </a:lnTo>
                  <a:lnTo>
                    <a:pt x="3003" y="3293"/>
                  </a:lnTo>
                  <a:lnTo>
                    <a:pt x="3029" y="3304"/>
                  </a:lnTo>
                  <a:lnTo>
                    <a:pt x="3056" y="3314"/>
                  </a:lnTo>
                  <a:lnTo>
                    <a:pt x="3084" y="3323"/>
                  </a:lnTo>
                  <a:lnTo>
                    <a:pt x="3111" y="3331"/>
                  </a:lnTo>
                  <a:lnTo>
                    <a:pt x="3141" y="3339"/>
                  </a:lnTo>
                  <a:lnTo>
                    <a:pt x="3170" y="3347"/>
                  </a:lnTo>
                  <a:lnTo>
                    <a:pt x="3201" y="3354"/>
                  </a:lnTo>
                  <a:lnTo>
                    <a:pt x="3233" y="3360"/>
                  </a:lnTo>
                  <a:lnTo>
                    <a:pt x="3264" y="3365"/>
                  </a:lnTo>
                  <a:lnTo>
                    <a:pt x="3298" y="3370"/>
                  </a:lnTo>
                  <a:lnTo>
                    <a:pt x="3332" y="3374"/>
                  </a:lnTo>
                  <a:lnTo>
                    <a:pt x="3332" y="3469"/>
                  </a:lnTo>
                  <a:close/>
                  <a:moveTo>
                    <a:pt x="953" y="1686"/>
                  </a:moveTo>
                  <a:lnTo>
                    <a:pt x="976" y="1686"/>
                  </a:lnTo>
                  <a:lnTo>
                    <a:pt x="997" y="1686"/>
                  </a:lnTo>
                  <a:lnTo>
                    <a:pt x="1017" y="1686"/>
                  </a:lnTo>
                  <a:lnTo>
                    <a:pt x="1035" y="1687"/>
                  </a:lnTo>
                  <a:lnTo>
                    <a:pt x="1051" y="1687"/>
                  </a:lnTo>
                  <a:lnTo>
                    <a:pt x="1066" y="1688"/>
                  </a:lnTo>
                  <a:lnTo>
                    <a:pt x="1080" y="1688"/>
                  </a:lnTo>
                  <a:lnTo>
                    <a:pt x="1091" y="1688"/>
                  </a:lnTo>
                  <a:lnTo>
                    <a:pt x="1150" y="1688"/>
                  </a:lnTo>
                  <a:lnTo>
                    <a:pt x="1208" y="1685"/>
                  </a:lnTo>
                  <a:lnTo>
                    <a:pt x="1263" y="1681"/>
                  </a:lnTo>
                  <a:lnTo>
                    <a:pt x="1316" y="1675"/>
                  </a:lnTo>
                  <a:lnTo>
                    <a:pt x="1368" y="1667"/>
                  </a:lnTo>
                  <a:lnTo>
                    <a:pt x="1417" y="1658"/>
                  </a:lnTo>
                  <a:lnTo>
                    <a:pt x="1441" y="1653"/>
                  </a:lnTo>
                  <a:lnTo>
                    <a:pt x="1465" y="1647"/>
                  </a:lnTo>
                  <a:lnTo>
                    <a:pt x="1488" y="1641"/>
                  </a:lnTo>
                  <a:lnTo>
                    <a:pt x="1512" y="1635"/>
                  </a:lnTo>
                  <a:lnTo>
                    <a:pt x="1533" y="1628"/>
                  </a:lnTo>
                  <a:lnTo>
                    <a:pt x="1556" y="1621"/>
                  </a:lnTo>
                  <a:lnTo>
                    <a:pt x="1577" y="1612"/>
                  </a:lnTo>
                  <a:lnTo>
                    <a:pt x="1598" y="1604"/>
                  </a:lnTo>
                  <a:lnTo>
                    <a:pt x="1618" y="1596"/>
                  </a:lnTo>
                  <a:lnTo>
                    <a:pt x="1638" y="1587"/>
                  </a:lnTo>
                  <a:lnTo>
                    <a:pt x="1658" y="1578"/>
                  </a:lnTo>
                  <a:lnTo>
                    <a:pt x="1677" y="1567"/>
                  </a:lnTo>
                  <a:lnTo>
                    <a:pt x="1696" y="1557"/>
                  </a:lnTo>
                  <a:lnTo>
                    <a:pt x="1714" y="1547"/>
                  </a:lnTo>
                  <a:lnTo>
                    <a:pt x="1731" y="1536"/>
                  </a:lnTo>
                  <a:lnTo>
                    <a:pt x="1749" y="1524"/>
                  </a:lnTo>
                  <a:lnTo>
                    <a:pt x="1766" y="1512"/>
                  </a:lnTo>
                  <a:lnTo>
                    <a:pt x="1782" y="1499"/>
                  </a:lnTo>
                  <a:lnTo>
                    <a:pt x="1798" y="1487"/>
                  </a:lnTo>
                  <a:lnTo>
                    <a:pt x="1813" y="1474"/>
                  </a:lnTo>
                  <a:lnTo>
                    <a:pt x="1843" y="1446"/>
                  </a:lnTo>
                  <a:lnTo>
                    <a:pt x="1870" y="1418"/>
                  </a:lnTo>
                  <a:lnTo>
                    <a:pt x="1884" y="1403"/>
                  </a:lnTo>
                  <a:lnTo>
                    <a:pt x="1896" y="1389"/>
                  </a:lnTo>
                  <a:lnTo>
                    <a:pt x="1908" y="1374"/>
                  </a:lnTo>
                  <a:lnTo>
                    <a:pt x="1920" y="1359"/>
                  </a:lnTo>
                  <a:lnTo>
                    <a:pt x="1932" y="1343"/>
                  </a:lnTo>
                  <a:lnTo>
                    <a:pt x="1942" y="1328"/>
                  </a:lnTo>
                  <a:lnTo>
                    <a:pt x="1952" y="1312"/>
                  </a:lnTo>
                  <a:lnTo>
                    <a:pt x="1962" y="1296"/>
                  </a:lnTo>
                  <a:lnTo>
                    <a:pt x="1971" y="1280"/>
                  </a:lnTo>
                  <a:lnTo>
                    <a:pt x="1981" y="1263"/>
                  </a:lnTo>
                  <a:lnTo>
                    <a:pt x="1989" y="1246"/>
                  </a:lnTo>
                  <a:lnTo>
                    <a:pt x="1996" y="1230"/>
                  </a:lnTo>
                  <a:lnTo>
                    <a:pt x="2004" y="1212"/>
                  </a:lnTo>
                  <a:lnTo>
                    <a:pt x="2010" y="1195"/>
                  </a:lnTo>
                  <a:lnTo>
                    <a:pt x="2017" y="1177"/>
                  </a:lnTo>
                  <a:lnTo>
                    <a:pt x="2022" y="1159"/>
                  </a:lnTo>
                  <a:lnTo>
                    <a:pt x="2029" y="1141"/>
                  </a:lnTo>
                  <a:lnTo>
                    <a:pt x="2034" y="1122"/>
                  </a:lnTo>
                  <a:lnTo>
                    <a:pt x="2038" y="1104"/>
                  </a:lnTo>
                  <a:lnTo>
                    <a:pt x="2042" y="1085"/>
                  </a:lnTo>
                  <a:lnTo>
                    <a:pt x="2049" y="1047"/>
                  </a:lnTo>
                  <a:lnTo>
                    <a:pt x="2053" y="1007"/>
                  </a:lnTo>
                  <a:lnTo>
                    <a:pt x="2056" y="967"/>
                  </a:lnTo>
                  <a:lnTo>
                    <a:pt x="2057" y="926"/>
                  </a:lnTo>
                  <a:lnTo>
                    <a:pt x="2056" y="886"/>
                  </a:lnTo>
                  <a:lnTo>
                    <a:pt x="2054" y="847"/>
                  </a:lnTo>
                  <a:lnTo>
                    <a:pt x="2050" y="808"/>
                  </a:lnTo>
                  <a:lnTo>
                    <a:pt x="2045" y="771"/>
                  </a:lnTo>
                  <a:lnTo>
                    <a:pt x="2038" y="735"/>
                  </a:lnTo>
                  <a:lnTo>
                    <a:pt x="2030" y="700"/>
                  </a:lnTo>
                  <a:lnTo>
                    <a:pt x="2019" y="665"/>
                  </a:lnTo>
                  <a:lnTo>
                    <a:pt x="2008" y="631"/>
                  </a:lnTo>
                  <a:lnTo>
                    <a:pt x="1995" y="599"/>
                  </a:lnTo>
                  <a:lnTo>
                    <a:pt x="1981" y="567"/>
                  </a:lnTo>
                  <a:lnTo>
                    <a:pt x="1964" y="537"/>
                  </a:lnTo>
                  <a:lnTo>
                    <a:pt x="1947" y="507"/>
                  </a:lnTo>
                  <a:lnTo>
                    <a:pt x="1927" y="478"/>
                  </a:lnTo>
                  <a:lnTo>
                    <a:pt x="1907" y="451"/>
                  </a:lnTo>
                  <a:lnTo>
                    <a:pt x="1885" y="423"/>
                  </a:lnTo>
                  <a:lnTo>
                    <a:pt x="1861" y="398"/>
                  </a:lnTo>
                  <a:lnTo>
                    <a:pt x="1836" y="373"/>
                  </a:lnTo>
                  <a:lnTo>
                    <a:pt x="1810" y="350"/>
                  </a:lnTo>
                  <a:lnTo>
                    <a:pt x="1782" y="328"/>
                  </a:lnTo>
                  <a:lnTo>
                    <a:pt x="1755" y="309"/>
                  </a:lnTo>
                  <a:lnTo>
                    <a:pt x="1725" y="291"/>
                  </a:lnTo>
                  <a:lnTo>
                    <a:pt x="1696" y="274"/>
                  </a:lnTo>
                  <a:lnTo>
                    <a:pt x="1665" y="259"/>
                  </a:lnTo>
                  <a:lnTo>
                    <a:pt x="1632" y="246"/>
                  </a:lnTo>
                  <a:lnTo>
                    <a:pt x="1600" y="233"/>
                  </a:lnTo>
                  <a:lnTo>
                    <a:pt x="1566" y="223"/>
                  </a:lnTo>
                  <a:lnTo>
                    <a:pt x="1530" y="214"/>
                  </a:lnTo>
                  <a:lnTo>
                    <a:pt x="1494" y="207"/>
                  </a:lnTo>
                  <a:lnTo>
                    <a:pt x="1458" y="202"/>
                  </a:lnTo>
                  <a:lnTo>
                    <a:pt x="1420" y="198"/>
                  </a:lnTo>
                  <a:lnTo>
                    <a:pt x="1380" y="195"/>
                  </a:lnTo>
                  <a:lnTo>
                    <a:pt x="1340" y="195"/>
                  </a:lnTo>
                  <a:lnTo>
                    <a:pt x="1304" y="195"/>
                  </a:lnTo>
                  <a:lnTo>
                    <a:pt x="1263" y="198"/>
                  </a:lnTo>
                  <a:lnTo>
                    <a:pt x="1219" y="202"/>
                  </a:lnTo>
                  <a:lnTo>
                    <a:pt x="1172" y="207"/>
                  </a:lnTo>
                  <a:lnTo>
                    <a:pt x="1122" y="214"/>
                  </a:lnTo>
                  <a:lnTo>
                    <a:pt x="1069" y="222"/>
                  </a:lnTo>
                  <a:lnTo>
                    <a:pt x="1012" y="231"/>
                  </a:lnTo>
                  <a:lnTo>
                    <a:pt x="953" y="244"/>
                  </a:lnTo>
                  <a:lnTo>
                    <a:pt x="953" y="1686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CustomShape 5"/>
            <p:cNvSpPr/>
            <p:nvPr/>
          </p:nvSpPr>
          <p:spPr>
            <a:xfrm>
              <a:off x="416880" y="579600"/>
              <a:ext cx="46800" cy="234000"/>
            </a:xfrm>
            <a:custGeom>
              <a:avLst/>
              <a:gdLst/>
              <a:ahLst/>
              <a:rect l="l" t="t" r="r" b="b"/>
              <a:pathLst>
                <a:path w="936" h="4663">
                  <a:moveTo>
                    <a:pt x="936" y="4537"/>
                  </a:moveTo>
                  <a:lnTo>
                    <a:pt x="936" y="4663"/>
                  </a:lnTo>
                  <a:lnTo>
                    <a:pt x="0" y="4663"/>
                  </a:lnTo>
                  <a:lnTo>
                    <a:pt x="0" y="4537"/>
                  </a:lnTo>
                  <a:lnTo>
                    <a:pt x="78" y="4537"/>
                  </a:lnTo>
                  <a:lnTo>
                    <a:pt x="95" y="4536"/>
                  </a:lnTo>
                  <a:lnTo>
                    <a:pt x="111" y="4534"/>
                  </a:lnTo>
                  <a:lnTo>
                    <a:pt x="126" y="4531"/>
                  </a:lnTo>
                  <a:lnTo>
                    <a:pt x="141" y="4526"/>
                  </a:lnTo>
                  <a:lnTo>
                    <a:pt x="155" y="4520"/>
                  </a:lnTo>
                  <a:lnTo>
                    <a:pt x="169" y="4513"/>
                  </a:lnTo>
                  <a:lnTo>
                    <a:pt x="182" y="4504"/>
                  </a:lnTo>
                  <a:lnTo>
                    <a:pt x="194" y="4495"/>
                  </a:lnTo>
                  <a:lnTo>
                    <a:pt x="207" y="4484"/>
                  </a:lnTo>
                  <a:lnTo>
                    <a:pt x="218" y="4470"/>
                  </a:lnTo>
                  <a:lnTo>
                    <a:pt x="229" y="4457"/>
                  </a:lnTo>
                  <a:lnTo>
                    <a:pt x="239" y="4442"/>
                  </a:lnTo>
                  <a:lnTo>
                    <a:pt x="248" y="4425"/>
                  </a:lnTo>
                  <a:lnTo>
                    <a:pt x="258" y="4407"/>
                  </a:lnTo>
                  <a:lnTo>
                    <a:pt x="266" y="4388"/>
                  </a:lnTo>
                  <a:lnTo>
                    <a:pt x="274" y="4367"/>
                  </a:lnTo>
                  <a:lnTo>
                    <a:pt x="279" y="4353"/>
                  </a:lnTo>
                  <a:lnTo>
                    <a:pt x="283" y="4336"/>
                  </a:lnTo>
                  <a:lnTo>
                    <a:pt x="287" y="4316"/>
                  </a:lnTo>
                  <a:lnTo>
                    <a:pt x="291" y="4294"/>
                  </a:lnTo>
                  <a:lnTo>
                    <a:pt x="294" y="4269"/>
                  </a:lnTo>
                  <a:lnTo>
                    <a:pt x="297" y="4242"/>
                  </a:lnTo>
                  <a:lnTo>
                    <a:pt x="301" y="4212"/>
                  </a:lnTo>
                  <a:lnTo>
                    <a:pt x="304" y="4180"/>
                  </a:lnTo>
                  <a:lnTo>
                    <a:pt x="308" y="4109"/>
                  </a:lnTo>
                  <a:lnTo>
                    <a:pt x="311" y="4028"/>
                  </a:lnTo>
                  <a:lnTo>
                    <a:pt x="313" y="3939"/>
                  </a:lnTo>
                  <a:lnTo>
                    <a:pt x="313" y="3838"/>
                  </a:lnTo>
                  <a:lnTo>
                    <a:pt x="313" y="825"/>
                  </a:lnTo>
                  <a:lnTo>
                    <a:pt x="313" y="740"/>
                  </a:lnTo>
                  <a:lnTo>
                    <a:pt x="312" y="663"/>
                  </a:lnTo>
                  <a:lnTo>
                    <a:pt x="310" y="594"/>
                  </a:lnTo>
                  <a:lnTo>
                    <a:pt x="308" y="531"/>
                  </a:lnTo>
                  <a:lnTo>
                    <a:pt x="305" y="476"/>
                  </a:lnTo>
                  <a:lnTo>
                    <a:pt x="302" y="429"/>
                  </a:lnTo>
                  <a:lnTo>
                    <a:pt x="297" y="390"/>
                  </a:lnTo>
                  <a:lnTo>
                    <a:pt x="292" y="358"/>
                  </a:lnTo>
                  <a:lnTo>
                    <a:pt x="287" y="336"/>
                  </a:lnTo>
                  <a:lnTo>
                    <a:pt x="282" y="316"/>
                  </a:lnTo>
                  <a:lnTo>
                    <a:pt x="275" y="297"/>
                  </a:lnTo>
                  <a:lnTo>
                    <a:pt x="268" y="277"/>
                  </a:lnTo>
                  <a:lnTo>
                    <a:pt x="259" y="260"/>
                  </a:lnTo>
                  <a:lnTo>
                    <a:pt x="249" y="243"/>
                  </a:lnTo>
                  <a:lnTo>
                    <a:pt x="238" y="225"/>
                  </a:lnTo>
                  <a:lnTo>
                    <a:pt x="226" y="210"/>
                  </a:lnTo>
                  <a:lnTo>
                    <a:pt x="209" y="190"/>
                  </a:lnTo>
                  <a:lnTo>
                    <a:pt x="190" y="173"/>
                  </a:lnTo>
                  <a:lnTo>
                    <a:pt x="181" y="166"/>
                  </a:lnTo>
                  <a:lnTo>
                    <a:pt x="173" y="160"/>
                  </a:lnTo>
                  <a:lnTo>
                    <a:pt x="164" y="154"/>
                  </a:lnTo>
                  <a:lnTo>
                    <a:pt x="153" y="148"/>
                  </a:lnTo>
                  <a:lnTo>
                    <a:pt x="144" y="144"/>
                  </a:lnTo>
                  <a:lnTo>
                    <a:pt x="135" y="139"/>
                  </a:lnTo>
                  <a:lnTo>
                    <a:pt x="126" y="135"/>
                  </a:lnTo>
                  <a:lnTo>
                    <a:pt x="117" y="132"/>
                  </a:lnTo>
                  <a:lnTo>
                    <a:pt x="106" y="130"/>
                  </a:lnTo>
                  <a:lnTo>
                    <a:pt x="97" y="129"/>
                  </a:lnTo>
                  <a:lnTo>
                    <a:pt x="88" y="128"/>
                  </a:lnTo>
                  <a:lnTo>
                    <a:pt x="78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936" y="0"/>
                  </a:lnTo>
                  <a:lnTo>
                    <a:pt x="936" y="127"/>
                  </a:lnTo>
                  <a:lnTo>
                    <a:pt x="857" y="127"/>
                  </a:lnTo>
                  <a:lnTo>
                    <a:pt x="841" y="128"/>
                  </a:lnTo>
                  <a:lnTo>
                    <a:pt x="824" y="130"/>
                  </a:lnTo>
                  <a:lnTo>
                    <a:pt x="809" y="133"/>
                  </a:lnTo>
                  <a:lnTo>
                    <a:pt x="795" y="138"/>
                  </a:lnTo>
                  <a:lnTo>
                    <a:pt x="781" y="145"/>
                  </a:lnTo>
                  <a:lnTo>
                    <a:pt x="767" y="152"/>
                  </a:lnTo>
                  <a:lnTo>
                    <a:pt x="754" y="160"/>
                  </a:lnTo>
                  <a:lnTo>
                    <a:pt x="742" y="170"/>
                  </a:lnTo>
                  <a:lnTo>
                    <a:pt x="729" y="181"/>
                  </a:lnTo>
                  <a:lnTo>
                    <a:pt x="718" y="194"/>
                  </a:lnTo>
                  <a:lnTo>
                    <a:pt x="708" y="207"/>
                  </a:lnTo>
                  <a:lnTo>
                    <a:pt x="698" y="222"/>
                  </a:lnTo>
                  <a:lnTo>
                    <a:pt x="688" y="238"/>
                  </a:lnTo>
                  <a:lnTo>
                    <a:pt x="678" y="256"/>
                  </a:lnTo>
                  <a:lnTo>
                    <a:pt x="670" y="275"/>
                  </a:lnTo>
                  <a:lnTo>
                    <a:pt x="662" y="296"/>
                  </a:lnTo>
                  <a:lnTo>
                    <a:pt x="658" y="311"/>
                  </a:lnTo>
                  <a:lnTo>
                    <a:pt x="653" y="328"/>
                  </a:lnTo>
                  <a:lnTo>
                    <a:pt x="649" y="348"/>
                  </a:lnTo>
                  <a:lnTo>
                    <a:pt x="645" y="370"/>
                  </a:lnTo>
                  <a:lnTo>
                    <a:pt x="641" y="395"/>
                  </a:lnTo>
                  <a:lnTo>
                    <a:pt x="638" y="422"/>
                  </a:lnTo>
                  <a:lnTo>
                    <a:pt x="634" y="451"/>
                  </a:lnTo>
                  <a:lnTo>
                    <a:pt x="632" y="483"/>
                  </a:lnTo>
                  <a:lnTo>
                    <a:pt x="627" y="554"/>
                  </a:lnTo>
                  <a:lnTo>
                    <a:pt x="624" y="634"/>
                  </a:lnTo>
                  <a:lnTo>
                    <a:pt x="622" y="725"/>
                  </a:lnTo>
                  <a:lnTo>
                    <a:pt x="622" y="825"/>
                  </a:lnTo>
                  <a:lnTo>
                    <a:pt x="622" y="3838"/>
                  </a:lnTo>
                  <a:lnTo>
                    <a:pt x="622" y="3923"/>
                  </a:lnTo>
                  <a:lnTo>
                    <a:pt x="623" y="4000"/>
                  </a:lnTo>
                  <a:lnTo>
                    <a:pt x="625" y="4070"/>
                  </a:lnTo>
                  <a:lnTo>
                    <a:pt x="627" y="4132"/>
                  </a:lnTo>
                  <a:lnTo>
                    <a:pt x="630" y="4187"/>
                  </a:lnTo>
                  <a:lnTo>
                    <a:pt x="633" y="4234"/>
                  </a:lnTo>
                  <a:lnTo>
                    <a:pt x="638" y="4273"/>
                  </a:lnTo>
                  <a:lnTo>
                    <a:pt x="643" y="4305"/>
                  </a:lnTo>
                  <a:lnTo>
                    <a:pt x="648" y="4326"/>
                  </a:lnTo>
                  <a:lnTo>
                    <a:pt x="653" y="4347"/>
                  </a:lnTo>
                  <a:lnTo>
                    <a:pt x="660" y="4366"/>
                  </a:lnTo>
                  <a:lnTo>
                    <a:pt x="668" y="4386"/>
                  </a:lnTo>
                  <a:lnTo>
                    <a:pt x="676" y="4404"/>
                  </a:lnTo>
                  <a:lnTo>
                    <a:pt x="687" y="4421"/>
                  </a:lnTo>
                  <a:lnTo>
                    <a:pt x="698" y="4438"/>
                  </a:lnTo>
                  <a:lnTo>
                    <a:pt x="710" y="4453"/>
                  </a:lnTo>
                  <a:lnTo>
                    <a:pt x="727" y="4472"/>
                  </a:lnTo>
                  <a:lnTo>
                    <a:pt x="746" y="4490"/>
                  </a:lnTo>
                  <a:lnTo>
                    <a:pt x="754" y="4497"/>
                  </a:lnTo>
                  <a:lnTo>
                    <a:pt x="763" y="4504"/>
                  </a:lnTo>
                  <a:lnTo>
                    <a:pt x="772" y="4510"/>
                  </a:lnTo>
                  <a:lnTo>
                    <a:pt x="782" y="4515"/>
                  </a:lnTo>
                  <a:lnTo>
                    <a:pt x="791" y="4520"/>
                  </a:lnTo>
                  <a:lnTo>
                    <a:pt x="800" y="4524"/>
                  </a:lnTo>
                  <a:lnTo>
                    <a:pt x="809" y="4528"/>
                  </a:lnTo>
                  <a:lnTo>
                    <a:pt x="818" y="4532"/>
                  </a:lnTo>
                  <a:lnTo>
                    <a:pt x="828" y="4534"/>
                  </a:lnTo>
                  <a:lnTo>
                    <a:pt x="838" y="4536"/>
                  </a:lnTo>
                  <a:lnTo>
                    <a:pt x="847" y="4537"/>
                  </a:lnTo>
                  <a:lnTo>
                    <a:pt x="857" y="4537"/>
                  </a:lnTo>
                  <a:lnTo>
                    <a:pt x="936" y="453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8" name="CustomShape 6"/>
          <p:cNvSpPr/>
          <p:nvPr/>
        </p:nvSpPr>
        <p:spPr>
          <a:xfrm>
            <a:off x="807120" y="188640"/>
            <a:ext cx="8052480" cy="486360"/>
          </a:xfrm>
          <a:prstGeom prst="rect">
            <a:avLst/>
          </a:prstGeom>
          <a:noFill/>
          <a:ln w="9525">
            <a:noFill/>
          </a:ln>
          <a:effectLst>
            <a:outerShdw algn="ctr" dir="5400000" dist="12600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2600" spc="-1" strike="noStrike">
                <a:solidFill>
                  <a:srgbClr val="ffffff"/>
                </a:solidFill>
                <a:latin typeface="Verdana"/>
              </a:rPr>
              <a:t>Indagini della Stazione di Quattro Castella</a:t>
            </a:r>
            <a:endParaRPr b="0" lang="it-IT" sz="2600" spc="-1" strike="noStrike"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-119520" y="1103040"/>
            <a:ext cx="4968360" cy="15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30000"/>
              </a:lnSpc>
              <a:spcBef>
                <a:spcPts val="1199"/>
              </a:spcBef>
            </a:pPr>
            <a:r>
              <a:rPr b="1" lang="it-IT" sz="2400" spc="-1" strike="noStrike">
                <a:solidFill>
                  <a:srgbClr val="003b76"/>
                </a:solidFill>
                <a:latin typeface="Verdana"/>
              </a:rPr>
              <a:t>Analizzata a fondo l’auto e il navigatore satellitare rinvenuto a bordo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110" name="Immagine 1" descr=""/>
          <p:cNvPicPr/>
          <p:nvPr/>
        </p:nvPicPr>
        <p:blipFill>
          <a:blip r:embed="rId1"/>
          <a:srcRect l="0" t="14727" r="0" b="21403"/>
          <a:stretch/>
        </p:blipFill>
        <p:spPr>
          <a:xfrm>
            <a:off x="698760" y="2650320"/>
            <a:ext cx="2684160" cy="1714320"/>
          </a:xfrm>
          <a:prstGeom prst="rect">
            <a:avLst/>
          </a:prstGeom>
          <a:ln w="0">
            <a:noFill/>
          </a:ln>
        </p:spPr>
      </p:pic>
      <p:pic>
        <p:nvPicPr>
          <p:cNvPr id="111" name="Immagine 4" descr=""/>
          <p:cNvPicPr/>
          <p:nvPr/>
        </p:nvPicPr>
        <p:blipFill>
          <a:blip r:embed="rId2"/>
          <a:stretch/>
        </p:blipFill>
        <p:spPr>
          <a:xfrm>
            <a:off x="4048920" y="3895920"/>
            <a:ext cx="4809960" cy="277308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8"/>
          <p:cNvSpPr/>
          <p:nvPr/>
        </p:nvSpPr>
        <p:spPr>
          <a:xfrm>
            <a:off x="170280" y="4640760"/>
            <a:ext cx="3753360" cy="19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30000"/>
              </a:lnSpc>
              <a:spcBef>
                <a:spcPts val="1199"/>
              </a:spcBef>
            </a:pPr>
            <a:r>
              <a:rPr b="1" lang="it-IT" sz="2400" spc="-1" strike="noStrike">
                <a:solidFill>
                  <a:srgbClr val="003b76"/>
                </a:solidFill>
                <a:latin typeface="Verdana"/>
              </a:rPr>
              <a:t>Esaminate le registrazioni delle telecamere della zona e dei varchi ocr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113" name="Immagine 18" descr=""/>
          <p:cNvPicPr/>
          <p:nvPr/>
        </p:nvPicPr>
        <p:blipFill>
          <a:blip r:embed="rId3"/>
          <a:srcRect l="1774" t="3513" r="87896" b="94696"/>
          <a:stretch/>
        </p:blipFill>
        <p:spPr>
          <a:xfrm>
            <a:off x="4104000" y="3764160"/>
            <a:ext cx="2160000" cy="215640"/>
          </a:xfrm>
          <a:prstGeom prst="rect">
            <a:avLst/>
          </a:prstGeom>
          <a:ln w="0">
            <a:noFill/>
          </a:ln>
        </p:spPr>
      </p:pic>
      <p:pic>
        <p:nvPicPr>
          <p:cNvPr id="114" name="Immagine 19" descr=""/>
          <p:cNvPicPr/>
          <p:nvPr/>
        </p:nvPicPr>
        <p:blipFill>
          <a:blip r:embed="rId4"/>
          <a:stretch/>
        </p:blipFill>
        <p:spPr>
          <a:xfrm rot="16200000">
            <a:off x="6437880" y="1320840"/>
            <a:ext cx="1392120" cy="1904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5" name="Picture 1" descr="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7"/>
        </p:blipFill>
        <p:spPr>
          <a:xfrm>
            <a:off x="5355720" y="1566360"/>
            <a:ext cx="1375920" cy="1430280"/>
          </a:xfrm>
          <a:prstGeom prst="rect">
            <a:avLst/>
          </a:prstGeom>
          <a:ln w="0">
            <a:noFill/>
          </a:ln>
        </p:spPr>
      </p:pic>
      <p:sp>
        <p:nvSpPr>
          <p:cNvPr id="116" name="CustomShape 9"/>
          <p:cNvSpPr/>
          <p:nvPr/>
        </p:nvSpPr>
        <p:spPr>
          <a:xfrm>
            <a:off x="4716000" y="720000"/>
            <a:ext cx="4010760" cy="3238920"/>
          </a:xfrm>
          <a:prstGeom prst="irregularSeal1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"/>
          <p:cNvGrpSpPr/>
          <p:nvPr/>
        </p:nvGrpSpPr>
        <p:grpSpPr>
          <a:xfrm>
            <a:off x="107640" y="95400"/>
            <a:ext cx="820080" cy="762480"/>
            <a:chOff x="107640" y="95400"/>
            <a:chExt cx="820080" cy="762480"/>
          </a:xfrm>
        </p:grpSpPr>
        <p:sp>
          <p:nvSpPr>
            <p:cNvPr id="118" name="CustomShape 2"/>
            <p:cNvSpPr/>
            <p:nvPr/>
          </p:nvSpPr>
          <p:spPr>
            <a:xfrm>
              <a:off x="358560" y="164520"/>
              <a:ext cx="486720" cy="299160"/>
            </a:xfrm>
            <a:custGeom>
              <a:avLst/>
              <a:gdLst/>
              <a:ahLst/>
              <a:rect l="l" t="t" r="r" b="b"/>
              <a:pathLst>
                <a:path w="9700" h="5945">
                  <a:moveTo>
                    <a:pt x="1107" y="5945"/>
                  </a:moveTo>
                  <a:lnTo>
                    <a:pt x="1765" y="5945"/>
                  </a:lnTo>
                  <a:lnTo>
                    <a:pt x="1739" y="5877"/>
                  </a:lnTo>
                  <a:lnTo>
                    <a:pt x="1714" y="5810"/>
                  </a:lnTo>
                  <a:lnTo>
                    <a:pt x="1688" y="5741"/>
                  </a:lnTo>
                  <a:lnTo>
                    <a:pt x="1665" y="5671"/>
                  </a:lnTo>
                  <a:lnTo>
                    <a:pt x="1641" y="5601"/>
                  </a:lnTo>
                  <a:lnTo>
                    <a:pt x="1618" y="5529"/>
                  </a:lnTo>
                  <a:lnTo>
                    <a:pt x="1595" y="5458"/>
                  </a:lnTo>
                  <a:lnTo>
                    <a:pt x="1574" y="5385"/>
                  </a:lnTo>
                  <a:lnTo>
                    <a:pt x="1554" y="5313"/>
                  </a:lnTo>
                  <a:lnTo>
                    <a:pt x="1533" y="5239"/>
                  </a:lnTo>
                  <a:lnTo>
                    <a:pt x="1513" y="5165"/>
                  </a:lnTo>
                  <a:lnTo>
                    <a:pt x="1493" y="5090"/>
                  </a:lnTo>
                  <a:lnTo>
                    <a:pt x="1475" y="5016"/>
                  </a:lnTo>
                  <a:lnTo>
                    <a:pt x="1457" y="4941"/>
                  </a:lnTo>
                  <a:lnTo>
                    <a:pt x="1439" y="4866"/>
                  </a:lnTo>
                  <a:lnTo>
                    <a:pt x="1422" y="4790"/>
                  </a:lnTo>
                  <a:lnTo>
                    <a:pt x="1389" y="4639"/>
                  </a:lnTo>
                  <a:lnTo>
                    <a:pt x="1357" y="4488"/>
                  </a:lnTo>
                  <a:lnTo>
                    <a:pt x="1329" y="4337"/>
                  </a:lnTo>
                  <a:lnTo>
                    <a:pt x="1301" y="4186"/>
                  </a:lnTo>
                  <a:lnTo>
                    <a:pt x="1276" y="4037"/>
                  </a:lnTo>
                  <a:lnTo>
                    <a:pt x="1251" y="3890"/>
                  </a:lnTo>
                  <a:lnTo>
                    <a:pt x="1229" y="3744"/>
                  </a:lnTo>
                  <a:lnTo>
                    <a:pt x="1207" y="3601"/>
                  </a:lnTo>
                  <a:lnTo>
                    <a:pt x="1223" y="3448"/>
                  </a:lnTo>
                  <a:lnTo>
                    <a:pt x="1243" y="3303"/>
                  </a:lnTo>
                  <a:lnTo>
                    <a:pt x="1267" y="3164"/>
                  </a:lnTo>
                  <a:lnTo>
                    <a:pt x="1294" y="3032"/>
                  </a:lnTo>
                  <a:lnTo>
                    <a:pt x="1326" y="2906"/>
                  </a:lnTo>
                  <a:lnTo>
                    <a:pt x="1361" y="2788"/>
                  </a:lnTo>
                  <a:lnTo>
                    <a:pt x="1400" y="2675"/>
                  </a:lnTo>
                  <a:lnTo>
                    <a:pt x="1443" y="2569"/>
                  </a:lnTo>
                  <a:lnTo>
                    <a:pt x="1490" y="2469"/>
                  </a:lnTo>
                  <a:lnTo>
                    <a:pt x="1540" y="2375"/>
                  </a:lnTo>
                  <a:lnTo>
                    <a:pt x="1594" y="2288"/>
                  </a:lnTo>
                  <a:lnTo>
                    <a:pt x="1652" y="2206"/>
                  </a:lnTo>
                  <a:lnTo>
                    <a:pt x="1712" y="2129"/>
                  </a:lnTo>
                  <a:lnTo>
                    <a:pt x="1776" y="2060"/>
                  </a:lnTo>
                  <a:lnTo>
                    <a:pt x="1845" y="1995"/>
                  </a:lnTo>
                  <a:lnTo>
                    <a:pt x="1915" y="1936"/>
                  </a:lnTo>
                  <a:lnTo>
                    <a:pt x="1990" y="1882"/>
                  </a:lnTo>
                  <a:lnTo>
                    <a:pt x="2067" y="1834"/>
                  </a:lnTo>
                  <a:lnTo>
                    <a:pt x="2147" y="1791"/>
                  </a:lnTo>
                  <a:lnTo>
                    <a:pt x="2231" y="1754"/>
                  </a:lnTo>
                  <a:lnTo>
                    <a:pt x="2317" y="1722"/>
                  </a:lnTo>
                  <a:lnTo>
                    <a:pt x="2407" y="1695"/>
                  </a:lnTo>
                  <a:lnTo>
                    <a:pt x="2499" y="1671"/>
                  </a:lnTo>
                  <a:lnTo>
                    <a:pt x="2594" y="1654"/>
                  </a:lnTo>
                  <a:lnTo>
                    <a:pt x="2692" y="1640"/>
                  </a:lnTo>
                  <a:lnTo>
                    <a:pt x="2793" y="1632"/>
                  </a:lnTo>
                  <a:lnTo>
                    <a:pt x="2896" y="1628"/>
                  </a:lnTo>
                  <a:lnTo>
                    <a:pt x="3003" y="1628"/>
                  </a:lnTo>
                  <a:lnTo>
                    <a:pt x="3112" y="1633"/>
                  </a:lnTo>
                  <a:lnTo>
                    <a:pt x="3222" y="1641"/>
                  </a:lnTo>
                  <a:lnTo>
                    <a:pt x="3337" y="1655"/>
                  </a:lnTo>
                  <a:lnTo>
                    <a:pt x="3452" y="1672"/>
                  </a:lnTo>
                  <a:lnTo>
                    <a:pt x="3587" y="1688"/>
                  </a:lnTo>
                  <a:lnTo>
                    <a:pt x="3720" y="1713"/>
                  </a:lnTo>
                  <a:lnTo>
                    <a:pt x="3851" y="1745"/>
                  </a:lnTo>
                  <a:lnTo>
                    <a:pt x="3982" y="1782"/>
                  </a:lnTo>
                  <a:lnTo>
                    <a:pt x="4113" y="1825"/>
                  </a:lnTo>
                  <a:lnTo>
                    <a:pt x="4242" y="1873"/>
                  </a:lnTo>
                  <a:lnTo>
                    <a:pt x="4371" y="1924"/>
                  </a:lnTo>
                  <a:lnTo>
                    <a:pt x="4500" y="1979"/>
                  </a:lnTo>
                  <a:lnTo>
                    <a:pt x="4758" y="2094"/>
                  </a:lnTo>
                  <a:lnTo>
                    <a:pt x="5017" y="2210"/>
                  </a:lnTo>
                  <a:lnTo>
                    <a:pt x="5146" y="2267"/>
                  </a:lnTo>
                  <a:lnTo>
                    <a:pt x="5277" y="2322"/>
                  </a:lnTo>
                  <a:lnTo>
                    <a:pt x="5409" y="2375"/>
                  </a:lnTo>
                  <a:lnTo>
                    <a:pt x="5542" y="2424"/>
                  </a:lnTo>
                  <a:lnTo>
                    <a:pt x="5675" y="2468"/>
                  </a:lnTo>
                  <a:lnTo>
                    <a:pt x="5810" y="2508"/>
                  </a:lnTo>
                  <a:lnTo>
                    <a:pt x="5947" y="2542"/>
                  </a:lnTo>
                  <a:lnTo>
                    <a:pt x="6086" y="2568"/>
                  </a:lnTo>
                  <a:lnTo>
                    <a:pt x="6227" y="2588"/>
                  </a:lnTo>
                  <a:lnTo>
                    <a:pt x="6369" y="2599"/>
                  </a:lnTo>
                  <a:lnTo>
                    <a:pt x="6514" y="2601"/>
                  </a:lnTo>
                  <a:lnTo>
                    <a:pt x="6661" y="2593"/>
                  </a:lnTo>
                  <a:lnTo>
                    <a:pt x="6810" y="2574"/>
                  </a:lnTo>
                  <a:lnTo>
                    <a:pt x="6962" y="2544"/>
                  </a:lnTo>
                  <a:lnTo>
                    <a:pt x="7117" y="2501"/>
                  </a:lnTo>
                  <a:lnTo>
                    <a:pt x="7276" y="2445"/>
                  </a:lnTo>
                  <a:lnTo>
                    <a:pt x="7437" y="2374"/>
                  </a:lnTo>
                  <a:lnTo>
                    <a:pt x="7601" y="2290"/>
                  </a:lnTo>
                  <a:lnTo>
                    <a:pt x="7770" y="2189"/>
                  </a:lnTo>
                  <a:lnTo>
                    <a:pt x="7941" y="2072"/>
                  </a:lnTo>
                  <a:lnTo>
                    <a:pt x="8001" y="2028"/>
                  </a:lnTo>
                  <a:lnTo>
                    <a:pt x="8059" y="1986"/>
                  </a:lnTo>
                  <a:lnTo>
                    <a:pt x="8117" y="1947"/>
                  </a:lnTo>
                  <a:lnTo>
                    <a:pt x="8175" y="1908"/>
                  </a:lnTo>
                  <a:lnTo>
                    <a:pt x="8233" y="1871"/>
                  </a:lnTo>
                  <a:lnTo>
                    <a:pt x="8290" y="1836"/>
                  </a:lnTo>
                  <a:lnTo>
                    <a:pt x="8347" y="1803"/>
                  </a:lnTo>
                  <a:lnTo>
                    <a:pt x="8404" y="1771"/>
                  </a:lnTo>
                  <a:lnTo>
                    <a:pt x="8460" y="1740"/>
                  </a:lnTo>
                  <a:lnTo>
                    <a:pt x="8516" y="1712"/>
                  </a:lnTo>
                  <a:lnTo>
                    <a:pt x="8573" y="1685"/>
                  </a:lnTo>
                  <a:lnTo>
                    <a:pt x="8629" y="1660"/>
                  </a:lnTo>
                  <a:lnTo>
                    <a:pt x="8684" y="1635"/>
                  </a:lnTo>
                  <a:lnTo>
                    <a:pt x="8740" y="1613"/>
                  </a:lnTo>
                  <a:lnTo>
                    <a:pt x="8794" y="1591"/>
                  </a:lnTo>
                  <a:lnTo>
                    <a:pt x="8849" y="1572"/>
                  </a:lnTo>
                  <a:lnTo>
                    <a:pt x="8904" y="1554"/>
                  </a:lnTo>
                  <a:lnTo>
                    <a:pt x="8959" y="1536"/>
                  </a:lnTo>
                  <a:lnTo>
                    <a:pt x="9013" y="1520"/>
                  </a:lnTo>
                  <a:lnTo>
                    <a:pt x="9067" y="1506"/>
                  </a:lnTo>
                  <a:lnTo>
                    <a:pt x="9121" y="1491"/>
                  </a:lnTo>
                  <a:lnTo>
                    <a:pt x="9174" y="1479"/>
                  </a:lnTo>
                  <a:lnTo>
                    <a:pt x="9227" y="1469"/>
                  </a:lnTo>
                  <a:lnTo>
                    <a:pt x="9280" y="1459"/>
                  </a:lnTo>
                  <a:lnTo>
                    <a:pt x="9333" y="1450"/>
                  </a:lnTo>
                  <a:lnTo>
                    <a:pt x="9387" y="1441"/>
                  </a:lnTo>
                  <a:lnTo>
                    <a:pt x="9440" y="1434"/>
                  </a:lnTo>
                  <a:lnTo>
                    <a:pt x="9492" y="1429"/>
                  </a:lnTo>
                  <a:lnTo>
                    <a:pt x="9544" y="1424"/>
                  </a:lnTo>
                  <a:lnTo>
                    <a:pt x="9596" y="1420"/>
                  </a:lnTo>
                  <a:lnTo>
                    <a:pt x="9648" y="1417"/>
                  </a:lnTo>
                  <a:lnTo>
                    <a:pt x="9700" y="1415"/>
                  </a:lnTo>
                  <a:lnTo>
                    <a:pt x="9652" y="1386"/>
                  </a:lnTo>
                  <a:lnTo>
                    <a:pt x="9604" y="1359"/>
                  </a:lnTo>
                  <a:lnTo>
                    <a:pt x="9555" y="1332"/>
                  </a:lnTo>
                  <a:lnTo>
                    <a:pt x="9507" y="1308"/>
                  </a:lnTo>
                  <a:lnTo>
                    <a:pt x="9457" y="1284"/>
                  </a:lnTo>
                  <a:lnTo>
                    <a:pt x="9407" y="1263"/>
                  </a:lnTo>
                  <a:lnTo>
                    <a:pt x="9356" y="1242"/>
                  </a:lnTo>
                  <a:lnTo>
                    <a:pt x="9303" y="1224"/>
                  </a:lnTo>
                  <a:lnTo>
                    <a:pt x="9249" y="1206"/>
                  </a:lnTo>
                  <a:lnTo>
                    <a:pt x="9194" y="1190"/>
                  </a:lnTo>
                  <a:lnTo>
                    <a:pt x="9136" y="1176"/>
                  </a:lnTo>
                  <a:lnTo>
                    <a:pt x="9077" y="1163"/>
                  </a:lnTo>
                  <a:lnTo>
                    <a:pt x="9017" y="1150"/>
                  </a:lnTo>
                  <a:lnTo>
                    <a:pt x="8954" y="1141"/>
                  </a:lnTo>
                  <a:lnTo>
                    <a:pt x="8887" y="1132"/>
                  </a:lnTo>
                  <a:lnTo>
                    <a:pt x="8819" y="1125"/>
                  </a:lnTo>
                  <a:lnTo>
                    <a:pt x="8748" y="1120"/>
                  </a:lnTo>
                  <a:lnTo>
                    <a:pt x="8674" y="1116"/>
                  </a:lnTo>
                  <a:lnTo>
                    <a:pt x="8597" y="1114"/>
                  </a:lnTo>
                  <a:lnTo>
                    <a:pt x="8516" y="1113"/>
                  </a:lnTo>
                  <a:lnTo>
                    <a:pt x="8433" y="1114"/>
                  </a:lnTo>
                  <a:lnTo>
                    <a:pt x="8345" y="1116"/>
                  </a:lnTo>
                  <a:lnTo>
                    <a:pt x="8253" y="1120"/>
                  </a:lnTo>
                  <a:lnTo>
                    <a:pt x="8158" y="1125"/>
                  </a:lnTo>
                  <a:lnTo>
                    <a:pt x="8058" y="1132"/>
                  </a:lnTo>
                  <a:lnTo>
                    <a:pt x="7954" y="1141"/>
                  </a:lnTo>
                  <a:lnTo>
                    <a:pt x="7845" y="1151"/>
                  </a:lnTo>
                  <a:lnTo>
                    <a:pt x="7731" y="1164"/>
                  </a:lnTo>
                  <a:lnTo>
                    <a:pt x="7614" y="1178"/>
                  </a:lnTo>
                  <a:lnTo>
                    <a:pt x="7490" y="1193"/>
                  </a:lnTo>
                  <a:lnTo>
                    <a:pt x="7361" y="1210"/>
                  </a:lnTo>
                  <a:lnTo>
                    <a:pt x="7227" y="1229"/>
                  </a:lnTo>
                  <a:lnTo>
                    <a:pt x="7084" y="1237"/>
                  </a:lnTo>
                  <a:lnTo>
                    <a:pt x="6947" y="1238"/>
                  </a:lnTo>
                  <a:lnTo>
                    <a:pt x="6817" y="1230"/>
                  </a:lnTo>
                  <a:lnTo>
                    <a:pt x="6693" y="1215"/>
                  </a:lnTo>
                  <a:lnTo>
                    <a:pt x="6575" y="1193"/>
                  </a:lnTo>
                  <a:lnTo>
                    <a:pt x="6462" y="1165"/>
                  </a:lnTo>
                  <a:lnTo>
                    <a:pt x="6351" y="1131"/>
                  </a:lnTo>
                  <a:lnTo>
                    <a:pt x="6245" y="1092"/>
                  </a:lnTo>
                  <a:lnTo>
                    <a:pt x="6141" y="1048"/>
                  </a:lnTo>
                  <a:lnTo>
                    <a:pt x="6039" y="1000"/>
                  </a:lnTo>
                  <a:lnTo>
                    <a:pt x="5939" y="948"/>
                  </a:lnTo>
                  <a:lnTo>
                    <a:pt x="5839" y="894"/>
                  </a:lnTo>
                  <a:lnTo>
                    <a:pt x="5739" y="837"/>
                  </a:lnTo>
                  <a:lnTo>
                    <a:pt x="5639" y="778"/>
                  </a:lnTo>
                  <a:lnTo>
                    <a:pt x="5536" y="718"/>
                  </a:lnTo>
                  <a:lnTo>
                    <a:pt x="5432" y="656"/>
                  </a:lnTo>
                  <a:lnTo>
                    <a:pt x="5326" y="594"/>
                  </a:lnTo>
                  <a:lnTo>
                    <a:pt x="5216" y="533"/>
                  </a:lnTo>
                  <a:lnTo>
                    <a:pt x="5101" y="473"/>
                  </a:lnTo>
                  <a:lnTo>
                    <a:pt x="4983" y="414"/>
                  </a:lnTo>
                  <a:lnTo>
                    <a:pt x="4858" y="355"/>
                  </a:lnTo>
                  <a:lnTo>
                    <a:pt x="4729" y="300"/>
                  </a:lnTo>
                  <a:lnTo>
                    <a:pt x="4592" y="248"/>
                  </a:lnTo>
                  <a:lnTo>
                    <a:pt x="4448" y="199"/>
                  </a:lnTo>
                  <a:lnTo>
                    <a:pt x="4296" y="155"/>
                  </a:lnTo>
                  <a:lnTo>
                    <a:pt x="4135" y="114"/>
                  </a:lnTo>
                  <a:lnTo>
                    <a:pt x="3965" y="80"/>
                  </a:lnTo>
                  <a:lnTo>
                    <a:pt x="3785" y="50"/>
                  </a:lnTo>
                  <a:lnTo>
                    <a:pt x="3594" y="27"/>
                  </a:lnTo>
                  <a:lnTo>
                    <a:pt x="3393" y="10"/>
                  </a:lnTo>
                  <a:lnTo>
                    <a:pt x="3178" y="1"/>
                  </a:lnTo>
                  <a:lnTo>
                    <a:pt x="2952" y="0"/>
                  </a:lnTo>
                  <a:lnTo>
                    <a:pt x="2811" y="6"/>
                  </a:lnTo>
                  <a:lnTo>
                    <a:pt x="2673" y="17"/>
                  </a:lnTo>
                  <a:lnTo>
                    <a:pt x="2538" y="35"/>
                  </a:lnTo>
                  <a:lnTo>
                    <a:pt x="2405" y="57"/>
                  </a:lnTo>
                  <a:lnTo>
                    <a:pt x="2276" y="85"/>
                  </a:lnTo>
                  <a:lnTo>
                    <a:pt x="2149" y="118"/>
                  </a:lnTo>
                  <a:lnTo>
                    <a:pt x="2025" y="154"/>
                  </a:lnTo>
                  <a:lnTo>
                    <a:pt x="1905" y="197"/>
                  </a:lnTo>
                  <a:lnTo>
                    <a:pt x="1787" y="244"/>
                  </a:lnTo>
                  <a:lnTo>
                    <a:pt x="1673" y="295"/>
                  </a:lnTo>
                  <a:lnTo>
                    <a:pt x="1563" y="351"/>
                  </a:lnTo>
                  <a:lnTo>
                    <a:pt x="1455" y="411"/>
                  </a:lnTo>
                  <a:lnTo>
                    <a:pt x="1351" y="476"/>
                  </a:lnTo>
                  <a:lnTo>
                    <a:pt x="1251" y="544"/>
                  </a:lnTo>
                  <a:lnTo>
                    <a:pt x="1154" y="617"/>
                  </a:lnTo>
                  <a:lnTo>
                    <a:pt x="1061" y="693"/>
                  </a:lnTo>
                  <a:lnTo>
                    <a:pt x="971" y="773"/>
                  </a:lnTo>
                  <a:lnTo>
                    <a:pt x="886" y="855"/>
                  </a:lnTo>
                  <a:lnTo>
                    <a:pt x="804" y="942"/>
                  </a:lnTo>
                  <a:lnTo>
                    <a:pt x="726" y="1032"/>
                  </a:lnTo>
                  <a:lnTo>
                    <a:pt x="652" y="1125"/>
                  </a:lnTo>
                  <a:lnTo>
                    <a:pt x="582" y="1221"/>
                  </a:lnTo>
                  <a:lnTo>
                    <a:pt x="516" y="1320"/>
                  </a:lnTo>
                  <a:lnTo>
                    <a:pt x="455" y="1421"/>
                  </a:lnTo>
                  <a:lnTo>
                    <a:pt x="397" y="1525"/>
                  </a:lnTo>
                  <a:lnTo>
                    <a:pt x="344" y="1632"/>
                  </a:lnTo>
                  <a:lnTo>
                    <a:pt x="295" y="1740"/>
                  </a:lnTo>
                  <a:lnTo>
                    <a:pt x="251" y="1852"/>
                  </a:lnTo>
                  <a:lnTo>
                    <a:pt x="212" y="1965"/>
                  </a:lnTo>
                  <a:lnTo>
                    <a:pt x="177" y="2079"/>
                  </a:lnTo>
                  <a:lnTo>
                    <a:pt x="146" y="2197"/>
                  </a:lnTo>
                  <a:lnTo>
                    <a:pt x="121" y="2315"/>
                  </a:lnTo>
                  <a:lnTo>
                    <a:pt x="78" y="2525"/>
                  </a:lnTo>
                  <a:lnTo>
                    <a:pt x="45" y="2722"/>
                  </a:lnTo>
                  <a:lnTo>
                    <a:pt x="22" y="2908"/>
                  </a:lnTo>
                  <a:lnTo>
                    <a:pt x="6" y="3082"/>
                  </a:lnTo>
                  <a:lnTo>
                    <a:pt x="0" y="3246"/>
                  </a:lnTo>
                  <a:lnTo>
                    <a:pt x="2" y="3399"/>
                  </a:lnTo>
                  <a:lnTo>
                    <a:pt x="11" y="3543"/>
                  </a:lnTo>
                  <a:lnTo>
                    <a:pt x="28" y="3679"/>
                  </a:lnTo>
                  <a:lnTo>
                    <a:pt x="50" y="3805"/>
                  </a:lnTo>
                  <a:lnTo>
                    <a:pt x="79" y="3925"/>
                  </a:lnTo>
                  <a:lnTo>
                    <a:pt x="112" y="4038"/>
                  </a:lnTo>
                  <a:lnTo>
                    <a:pt x="150" y="4144"/>
                  </a:lnTo>
                  <a:lnTo>
                    <a:pt x="193" y="4245"/>
                  </a:lnTo>
                  <a:lnTo>
                    <a:pt x="239" y="4341"/>
                  </a:lnTo>
                  <a:lnTo>
                    <a:pt x="288" y="4433"/>
                  </a:lnTo>
                  <a:lnTo>
                    <a:pt x="340" y="4521"/>
                  </a:lnTo>
                  <a:lnTo>
                    <a:pt x="395" y="4606"/>
                  </a:lnTo>
                  <a:lnTo>
                    <a:pt x="451" y="4688"/>
                  </a:lnTo>
                  <a:lnTo>
                    <a:pt x="508" y="4769"/>
                  </a:lnTo>
                  <a:lnTo>
                    <a:pt x="565" y="4848"/>
                  </a:lnTo>
                  <a:lnTo>
                    <a:pt x="623" y="4927"/>
                  </a:lnTo>
                  <a:lnTo>
                    <a:pt x="680" y="5007"/>
                  </a:lnTo>
                  <a:lnTo>
                    <a:pt x="736" y="5086"/>
                  </a:lnTo>
                  <a:lnTo>
                    <a:pt x="791" y="5168"/>
                  </a:lnTo>
                  <a:lnTo>
                    <a:pt x="843" y="5251"/>
                  </a:lnTo>
                  <a:lnTo>
                    <a:pt x="893" y="5337"/>
                  </a:lnTo>
                  <a:lnTo>
                    <a:pt x="940" y="5426"/>
                  </a:lnTo>
                  <a:lnTo>
                    <a:pt x="983" y="5519"/>
                  </a:lnTo>
                  <a:lnTo>
                    <a:pt x="1021" y="5617"/>
                  </a:lnTo>
                  <a:lnTo>
                    <a:pt x="1055" y="5720"/>
                  </a:lnTo>
                  <a:lnTo>
                    <a:pt x="1084" y="5829"/>
                  </a:lnTo>
                  <a:lnTo>
                    <a:pt x="1107" y="594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CustomShape 3"/>
            <p:cNvSpPr/>
            <p:nvPr/>
          </p:nvSpPr>
          <p:spPr>
            <a:xfrm>
              <a:off x="107640" y="95400"/>
              <a:ext cx="820080" cy="762480"/>
            </a:xfrm>
            <a:custGeom>
              <a:avLst/>
              <a:gdLst/>
              <a:ahLst/>
              <a:rect l="l" t="t" r="r" b="b"/>
              <a:pathLst>
                <a:path w="16327" h="15172">
                  <a:moveTo>
                    <a:pt x="8732" y="14125"/>
                  </a:moveTo>
                  <a:lnTo>
                    <a:pt x="8559" y="14306"/>
                  </a:lnTo>
                  <a:lnTo>
                    <a:pt x="8373" y="14472"/>
                  </a:lnTo>
                  <a:lnTo>
                    <a:pt x="8175" y="14619"/>
                  </a:lnTo>
                  <a:lnTo>
                    <a:pt x="7967" y="14748"/>
                  </a:lnTo>
                  <a:lnTo>
                    <a:pt x="7748" y="14861"/>
                  </a:lnTo>
                  <a:lnTo>
                    <a:pt x="7523" y="14956"/>
                  </a:lnTo>
                  <a:lnTo>
                    <a:pt x="7289" y="15034"/>
                  </a:lnTo>
                  <a:lnTo>
                    <a:pt x="7050" y="15094"/>
                  </a:lnTo>
                  <a:lnTo>
                    <a:pt x="6806" y="15137"/>
                  </a:lnTo>
                  <a:lnTo>
                    <a:pt x="6560" y="15163"/>
                  </a:lnTo>
                  <a:lnTo>
                    <a:pt x="6310" y="15172"/>
                  </a:lnTo>
                  <a:lnTo>
                    <a:pt x="6061" y="15164"/>
                  </a:lnTo>
                  <a:lnTo>
                    <a:pt x="5812" y="15138"/>
                  </a:lnTo>
                  <a:lnTo>
                    <a:pt x="5566" y="15095"/>
                  </a:lnTo>
                  <a:lnTo>
                    <a:pt x="5322" y="15035"/>
                  </a:lnTo>
                  <a:lnTo>
                    <a:pt x="5083" y="14959"/>
                  </a:lnTo>
                  <a:lnTo>
                    <a:pt x="4849" y="14865"/>
                  </a:lnTo>
                  <a:lnTo>
                    <a:pt x="4623" y="14754"/>
                  </a:lnTo>
                  <a:lnTo>
                    <a:pt x="4405" y="14627"/>
                  </a:lnTo>
                  <a:lnTo>
                    <a:pt x="4196" y="14482"/>
                  </a:lnTo>
                  <a:lnTo>
                    <a:pt x="3999" y="14321"/>
                  </a:lnTo>
                  <a:lnTo>
                    <a:pt x="3813" y="14142"/>
                  </a:lnTo>
                  <a:lnTo>
                    <a:pt x="3641" y="13947"/>
                  </a:lnTo>
                  <a:lnTo>
                    <a:pt x="3484" y="13736"/>
                  </a:lnTo>
                  <a:lnTo>
                    <a:pt x="3342" y="13507"/>
                  </a:lnTo>
                  <a:lnTo>
                    <a:pt x="3218" y="13261"/>
                  </a:lnTo>
                  <a:lnTo>
                    <a:pt x="3112" y="13000"/>
                  </a:lnTo>
                  <a:lnTo>
                    <a:pt x="3026" y="12721"/>
                  </a:lnTo>
                  <a:lnTo>
                    <a:pt x="2961" y="12426"/>
                  </a:lnTo>
                  <a:lnTo>
                    <a:pt x="2918" y="12115"/>
                  </a:lnTo>
                  <a:lnTo>
                    <a:pt x="2898" y="11786"/>
                  </a:lnTo>
                  <a:lnTo>
                    <a:pt x="2905" y="11441"/>
                  </a:lnTo>
                  <a:lnTo>
                    <a:pt x="2917" y="11317"/>
                  </a:lnTo>
                  <a:lnTo>
                    <a:pt x="2933" y="11193"/>
                  </a:lnTo>
                  <a:lnTo>
                    <a:pt x="2954" y="11073"/>
                  </a:lnTo>
                  <a:lnTo>
                    <a:pt x="2978" y="10954"/>
                  </a:lnTo>
                  <a:lnTo>
                    <a:pt x="3007" y="10837"/>
                  </a:lnTo>
                  <a:lnTo>
                    <a:pt x="3040" y="10724"/>
                  </a:lnTo>
                  <a:lnTo>
                    <a:pt x="3077" y="10611"/>
                  </a:lnTo>
                  <a:lnTo>
                    <a:pt x="3118" y="10501"/>
                  </a:lnTo>
                  <a:lnTo>
                    <a:pt x="3163" y="10394"/>
                  </a:lnTo>
                  <a:lnTo>
                    <a:pt x="3213" y="10288"/>
                  </a:lnTo>
                  <a:lnTo>
                    <a:pt x="3266" y="10186"/>
                  </a:lnTo>
                  <a:lnTo>
                    <a:pt x="3323" y="10085"/>
                  </a:lnTo>
                  <a:lnTo>
                    <a:pt x="3386" y="9986"/>
                  </a:lnTo>
                  <a:lnTo>
                    <a:pt x="3451" y="9890"/>
                  </a:lnTo>
                  <a:lnTo>
                    <a:pt x="3520" y="9796"/>
                  </a:lnTo>
                  <a:lnTo>
                    <a:pt x="3595" y="9705"/>
                  </a:lnTo>
                  <a:lnTo>
                    <a:pt x="3673" y="9616"/>
                  </a:lnTo>
                  <a:lnTo>
                    <a:pt x="3754" y="9529"/>
                  </a:lnTo>
                  <a:lnTo>
                    <a:pt x="3841" y="9446"/>
                  </a:lnTo>
                  <a:lnTo>
                    <a:pt x="3931" y="9364"/>
                  </a:lnTo>
                  <a:lnTo>
                    <a:pt x="4025" y="9284"/>
                  </a:lnTo>
                  <a:lnTo>
                    <a:pt x="4124" y="9208"/>
                  </a:lnTo>
                  <a:lnTo>
                    <a:pt x="4226" y="9133"/>
                  </a:lnTo>
                  <a:lnTo>
                    <a:pt x="4332" y="9062"/>
                  </a:lnTo>
                  <a:lnTo>
                    <a:pt x="4444" y="8993"/>
                  </a:lnTo>
                  <a:lnTo>
                    <a:pt x="4558" y="8926"/>
                  </a:lnTo>
                  <a:lnTo>
                    <a:pt x="4676" y="8862"/>
                  </a:lnTo>
                  <a:lnTo>
                    <a:pt x="4800" y="8801"/>
                  </a:lnTo>
                  <a:lnTo>
                    <a:pt x="4927" y="8741"/>
                  </a:lnTo>
                  <a:lnTo>
                    <a:pt x="5057" y="8685"/>
                  </a:lnTo>
                  <a:lnTo>
                    <a:pt x="5192" y="8631"/>
                  </a:lnTo>
                  <a:lnTo>
                    <a:pt x="5332" y="8580"/>
                  </a:lnTo>
                  <a:lnTo>
                    <a:pt x="5371" y="8038"/>
                  </a:lnTo>
                  <a:lnTo>
                    <a:pt x="5115" y="7945"/>
                  </a:lnTo>
                  <a:lnTo>
                    <a:pt x="5006" y="7821"/>
                  </a:lnTo>
                  <a:lnTo>
                    <a:pt x="5006" y="7458"/>
                  </a:lnTo>
                  <a:lnTo>
                    <a:pt x="4911" y="7405"/>
                  </a:lnTo>
                  <a:lnTo>
                    <a:pt x="4886" y="7383"/>
                  </a:lnTo>
                  <a:lnTo>
                    <a:pt x="4852" y="7363"/>
                  </a:lnTo>
                  <a:lnTo>
                    <a:pt x="4810" y="7347"/>
                  </a:lnTo>
                  <a:lnTo>
                    <a:pt x="4761" y="7334"/>
                  </a:lnTo>
                  <a:lnTo>
                    <a:pt x="4705" y="7323"/>
                  </a:lnTo>
                  <a:lnTo>
                    <a:pt x="4643" y="7316"/>
                  </a:lnTo>
                  <a:lnTo>
                    <a:pt x="4574" y="7309"/>
                  </a:lnTo>
                  <a:lnTo>
                    <a:pt x="4500" y="7306"/>
                  </a:lnTo>
                  <a:lnTo>
                    <a:pt x="4421" y="7305"/>
                  </a:lnTo>
                  <a:lnTo>
                    <a:pt x="4337" y="7306"/>
                  </a:lnTo>
                  <a:lnTo>
                    <a:pt x="4250" y="7309"/>
                  </a:lnTo>
                  <a:lnTo>
                    <a:pt x="4158" y="7314"/>
                  </a:lnTo>
                  <a:lnTo>
                    <a:pt x="4063" y="7321"/>
                  </a:lnTo>
                  <a:lnTo>
                    <a:pt x="3965" y="7329"/>
                  </a:lnTo>
                  <a:lnTo>
                    <a:pt x="3864" y="7338"/>
                  </a:lnTo>
                  <a:lnTo>
                    <a:pt x="3762" y="7348"/>
                  </a:lnTo>
                  <a:lnTo>
                    <a:pt x="3658" y="7360"/>
                  </a:lnTo>
                  <a:lnTo>
                    <a:pt x="3554" y="7373"/>
                  </a:lnTo>
                  <a:lnTo>
                    <a:pt x="3448" y="7385"/>
                  </a:lnTo>
                  <a:lnTo>
                    <a:pt x="3343" y="7399"/>
                  </a:lnTo>
                  <a:lnTo>
                    <a:pt x="3132" y="7427"/>
                  </a:lnTo>
                  <a:lnTo>
                    <a:pt x="2928" y="7455"/>
                  </a:lnTo>
                  <a:lnTo>
                    <a:pt x="2731" y="7484"/>
                  </a:lnTo>
                  <a:lnTo>
                    <a:pt x="2546" y="7509"/>
                  </a:lnTo>
                  <a:lnTo>
                    <a:pt x="2377" y="7533"/>
                  </a:lnTo>
                  <a:lnTo>
                    <a:pt x="2225" y="7551"/>
                  </a:lnTo>
                  <a:lnTo>
                    <a:pt x="2081" y="7569"/>
                  </a:lnTo>
                  <a:lnTo>
                    <a:pt x="1943" y="7580"/>
                  </a:lnTo>
                  <a:lnTo>
                    <a:pt x="1811" y="7587"/>
                  </a:lnTo>
                  <a:lnTo>
                    <a:pt x="1685" y="7588"/>
                  </a:lnTo>
                  <a:lnTo>
                    <a:pt x="1566" y="7584"/>
                  </a:lnTo>
                  <a:lnTo>
                    <a:pt x="1451" y="7575"/>
                  </a:lnTo>
                  <a:lnTo>
                    <a:pt x="1343" y="7562"/>
                  </a:lnTo>
                  <a:lnTo>
                    <a:pt x="1241" y="7544"/>
                  </a:lnTo>
                  <a:lnTo>
                    <a:pt x="1144" y="7523"/>
                  </a:lnTo>
                  <a:lnTo>
                    <a:pt x="1052" y="7496"/>
                  </a:lnTo>
                  <a:lnTo>
                    <a:pt x="965" y="7467"/>
                  </a:lnTo>
                  <a:lnTo>
                    <a:pt x="882" y="7434"/>
                  </a:lnTo>
                  <a:lnTo>
                    <a:pt x="806" y="7397"/>
                  </a:lnTo>
                  <a:lnTo>
                    <a:pt x="733" y="7356"/>
                  </a:lnTo>
                  <a:lnTo>
                    <a:pt x="665" y="7313"/>
                  </a:lnTo>
                  <a:lnTo>
                    <a:pt x="601" y="7268"/>
                  </a:lnTo>
                  <a:lnTo>
                    <a:pt x="540" y="7219"/>
                  </a:lnTo>
                  <a:lnTo>
                    <a:pt x="484" y="7168"/>
                  </a:lnTo>
                  <a:lnTo>
                    <a:pt x="432" y="7114"/>
                  </a:lnTo>
                  <a:lnTo>
                    <a:pt x="383" y="7058"/>
                  </a:lnTo>
                  <a:lnTo>
                    <a:pt x="337" y="7001"/>
                  </a:lnTo>
                  <a:lnTo>
                    <a:pt x="295" y="6942"/>
                  </a:lnTo>
                  <a:lnTo>
                    <a:pt x="255" y="6881"/>
                  </a:lnTo>
                  <a:lnTo>
                    <a:pt x="220" y="6818"/>
                  </a:lnTo>
                  <a:lnTo>
                    <a:pt x="186" y="6755"/>
                  </a:lnTo>
                  <a:lnTo>
                    <a:pt x="154" y="6691"/>
                  </a:lnTo>
                  <a:lnTo>
                    <a:pt x="126" y="6626"/>
                  </a:lnTo>
                  <a:lnTo>
                    <a:pt x="99" y="6560"/>
                  </a:lnTo>
                  <a:lnTo>
                    <a:pt x="75" y="6494"/>
                  </a:lnTo>
                  <a:lnTo>
                    <a:pt x="52" y="6427"/>
                  </a:lnTo>
                  <a:lnTo>
                    <a:pt x="32" y="6361"/>
                  </a:lnTo>
                  <a:lnTo>
                    <a:pt x="12" y="6295"/>
                  </a:lnTo>
                  <a:lnTo>
                    <a:pt x="4" y="6256"/>
                  </a:lnTo>
                  <a:lnTo>
                    <a:pt x="0" y="6213"/>
                  </a:lnTo>
                  <a:lnTo>
                    <a:pt x="0" y="6165"/>
                  </a:lnTo>
                  <a:lnTo>
                    <a:pt x="4" y="6114"/>
                  </a:lnTo>
                  <a:lnTo>
                    <a:pt x="11" y="6060"/>
                  </a:lnTo>
                  <a:lnTo>
                    <a:pt x="23" y="6002"/>
                  </a:lnTo>
                  <a:lnTo>
                    <a:pt x="36" y="5942"/>
                  </a:lnTo>
                  <a:lnTo>
                    <a:pt x="53" y="5877"/>
                  </a:lnTo>
                  <a:lnTo>
                    <a:pt x="73" y="5812"/>
                  </a:lnTo>
                  <a:lnTo>
                    <a:pt x="94" y="5744"/>
                  </a:lnTo>
                  <a:lnTo>
                    <a:pt x="119" y="5673"/>
                  </a:lnTo>
                  <a:lnTo>
                    <a:pt x="144" y="5601"/>
                  </a:lnTo>
                  <a:lnTo>
                    <a:pt x="172" y="5527"/>
                  </a:lnTo>
                  <a:lnTo>
                    <a:pt x="201" y="5453"/>
                  </a:lnTo>
                  <a:lnTo>
                    <a:pt x="233" y="5377"/>
                  </a:lnTo>
                  <a:lnTo>
                    <a:pt x="265" y="5302"/>
                  </a:lnTo>
                  <a:lnTo>
                    <a:pt x="331" y="5148"/>
                  </a:lnTo>
                  <a:lnTo>
                    <a:pt x="399" y="4995"/>
                  </a:lnTo>
                  <a:lnTo>
                    <a:pt x="468" y="4845"/>
                  </a:lnTo>
                  <a:lnTo>
                    <a:pt x="535" y="4699"/>
                  </a:lnTo>
                  <a:lnTo>
                    <a:pt x="599" y="4561"/>
                  </a:lnTo>
                  <a:lnTo>
                    <a:pt x="657" y="4431"/>
                  </a:lnTo>
                  <a:lnTo>
                    <a:pt x="683" y="4371"/>
                  </a:lnTo>
                  <a:lnTo>
                    <a:pt x="709" y="4313"/>
                  </a:lnTo>
                  <a:lnTo>
                    <a:pt x="731" y="4258"/>
                  </a:lnTo>
                  <a:lnTo>
                    <a:pt x="752" y="4207"/>
                  </a:lnTo>
                  <a:lnTo>
                    <a:pt x="764" y="4143"/>
                  </a:lnTo>
                  <a:lnTo>
                    <a:pt x="774" y="4084"/>
                  </a:lnTo>
                  <a:lnTo>
                    <a:pt x="782" y="4029"/>
                  </a:lnTo>
                  <a:lnTo>
                    <a:pt x="788" y="3977"/>
                  </a:lnTo>
                  <a:lnTo>
                    <a:pt x="792" y="3928"/>
                  </a:lnTo>
                  <a:lnTo>
                    <a:pt x="794" y="3879"/>
                  </a:lnTo>
                  <a:lnTo>
                    <a:pt x="794" y="3832"/>
                  </a:lnTo>
                  <a:lnTo>
                    <a:pt x="793" y="3784"/>
                  </a:lnTo>
                  <a:lnTo>
                    <a:pt x="790" y="3734"/>
                  </a:lnTo>
                  <a:lnTo>
                    <a:pt x="784" y="3682"/>
                  </a:lnTo>
                  <a:lnTo>
                    <a:pt x="779" y="3627"/>
                  </a:lnTo>
                  <a:lnTo>
                    <a:pt x="772" y="3566"/>
                  </a:lnTo>
                  <a:lnTo>
                    <a:pt x="764" y="3501"/>
                  </a:lnTo>
                  <a:lnTo>
                    <a:pt x="755" y="3430"/>
                  </a:lnTo>
                  <a:lnTo>
                    <a:pt x="746" y="3351"/>
                  </a:lnTo>
                  <a:lnTo>
                    <a:pt x="735" y="3264"/>
                  </a:lnTo>
                  <a:lnTo>
                    <a:pt x="783" y="3389"/>
                  </a:lnTo>
                  <a:lnTo>
                    <a:pt x="821" y="3513"/>
                  </a:lnTo>
                  <a:lnTo>
                    <a:pt x="849" y="3639"/>
                  </a:lnTo>
                  <a:lnTo>
                    <a:pt x="866" y="3764"/>
                  </a:lnTo>
                  <a:lnTo>
                    <a:pt x="875" y="3889"/>
                  </a:lnTo>
                  <a:lnTo>
                    <a:pt x="875" y="4015"/>
                  </a:lnTo>
                  <a:lnTo>
                    <a:pt x="869" y="4140"/>
                  </a:lnTo>
                  <a:lnTo>
                    <a:pt x="857" y="4266"/>
                  </a:lnTo>
                  <a:lnTo>
                    <a:pt x="840" y="4390"/>
                  </a:lnTo>
                  <a:lnTo>
                    <a:pt x="817" y="4515"/>
                  </a:lnTo>
                  <a:lnTo>
                    <a:pt x="791" y="4638"/>
                  </a:lnTo>
                  <a:lnTo>
                    <a:pt x="762" y="4762"/>
                  </a:lnTo>
                  <a:lnTo>
                    <a:pt x="730" y="4884"/>
                  </a:lnTo>
                  <a:lnTo>
                    <a:pt x="699" y="5006"/>
                  </a:lnTo>
                  <a:lnTo>
                    <a:pt x="666" y="5126"/>
                  </a:lnTo>
                  <a:lnTo>
                    <a:pt x="633" y="5246"/>
                  </a:lnTo>
                  <a:lnTo>
                    <a:pt x="603" y="5364"/>
                  </a:lnTo>
                  <a:lnTo>
                    <a:pt x="573" y="5481"/>
                  </a:lnTo>
                  <a:lnTo>
                    <a:pt x="547" y="5597"/>
                  </a:lnTo>
                  <a:lnTo>
                    <a:pt x="525" y="5711"/>
                  </a:lnTo>
                  <a:lnTo>
                    <a:pt x="507" y="5823"/>
                  </a:lnTo>
                  <a:lnTo>
                    <a:pt x="494" y="5934"/>
                  </a:lnTo>
                  <a:lnTo>
                    <a:pt x="488" y="6043"/>
                  </a:lnTo>
                  <a:lnTo>
                    <a:pt x="489" y="6150"/>
                  </a:lnTo>
                  <a:lnTo>
                    <a:pt x="498" y="6255"/>
                  </a:lnTo>
                  <a:lnTo>
                    <a:pt x="517" y="6357"/>
                  </a:lnTo>
                  <a:lnTo>
                    <a:pt x="543" y="6457"/>
                  </a:lnTo>
                  <a:lnTo>
                    <a:pt x="581" y="6555"/>
                  </a:lnTo>
                  <a:lnTo>
                    <a:pt x="630" y="6651"/>
                  </a:lnTo>
                  <a:lnTo>
                    <a:pt x="691" y="6744"/>
                  </a:lnTo>
                  <a:lnTo>
                    <a:pt x="765" y="6834"/>
                  </a:lnTo>
                  <a:lnTo>
                    <a:pt x="853" y="6920"/>
                  </a:lnTo>
                  <a:lnTo>
                    <a:pt x="920" y="6979"/>
                  </a:lnTo>
                  <a:lnTo>
                    <a:pt x="987" y="7033"/>
                  </a:lnTo>
                  <a:lnTo>
                    <a:pt x="1052" y="7083"/>
                  </a:lnTo>
                  <a:lnTo>
                    <a:pt x="1117" y="7129"/>
                  </a:lnTo>
                  <a:lnTo>
                    <a:pt x="1183" y="7171"/>
                  </a:lnTo>
                  <a:lnTo>
                    <a:pt x="1247" y="7208"/>
                  </a:lnTo>
                  <a:lnTo>
                    <a:pt x="1310" y="7243"/>
                  </a:lnTo>
                  <a:lnTo>
                    <a:pt x="1374" y="7274"/>
                  </a:lnTo>
                  <a:lnTo>
                    <a:pt x="1437" y="7300"/>
                  </a:lnTo>
                  <a:lnTo>
                    <a:pt x="1499" y="7325"/>
                  </a:lnTo>
                  <a:lnTo>
                    <a:pt x="1561" y="7345"/>
                  </a:lnTo>
                  <a:lnTo>
                    <a:pt x="1622" y="7362"/>
                  </a:lnTo>
                  <a:lnTo>
                    <a:pt x="1683" y="7377"/>
                  </a:lnTo>
                  <a:lnTo>
                    <a:pt x="1743" y="7388"/>
                  </a:lnTo>
                  <a:lnTo>
                    <a:pt x="1804" y="7397"/>
                  </a:lnTo>
                  <a:lnTo>
                    <a:pt x="1863" y="7403"/>
                  </a:lnTo>
                  <a:lnTo>
                    <a:pt x="1922" y="7407"/>
                  </a:lnTo>
                  <a:lnTo>
                    <a:pt x="1980" y="7409"/>
                  </a:lnTo>
                  <a:lnTo>
                    <a:pt x="2039" y="7408"/>
                  </a:lnTo>
                  <a:lnTo>
                    <a:pt x="2097" y="7406"/>
                  </a:lnTo>
                  <a:lnTo>
                    <a:pt x="2154" y="7401"/>
                  </a:lnTo>
                  <a:lnTo>
                    <a:pt x="2211" y="7395"/>
                  </a:lnTo>
                  <a:lnTo>
                    <a:pt x="2267" y="7387"/>
                  </a:lnTo>
                  <a:lnTo>
                    <a:pt x="2323" y="7378"/>
                  </a:lnTo>
                  <a:lnTo>
                    <a:pt x="2379" y="7367"/>
                  </a:lnTo>
                  <a:lnTo>
                    <a:pt x="2435" y="7354"/>
                  </a:lnTo>
                  <a:lnTo>
                    <a:pt x="2489" y="7340"/>
                  </a:lnTo>
                  <a:lnTo>
                    <a:pt x="2544" y="7326"/>
                  </a:lnTo>
                  <a:lnTo>
                    <a:pt x="2598" y="7310"/>
                  </a:lnTo>
                  <a:lnTo>
                    <a:pt x="2652" y="7294"/>
                  </a:lnTo>
                  <a:lnTo>
                    <a:pt x="2705" y="7277"/>
                  </a:lnTo>
                  <a:lnTo>
                    <a:pt x="2758" y="7259"/>
                  </a:lnTo>
                  <a:lnTo>
                    <a:pt x="2806" y="7247"/>
                  </a:lnTo>
                  <a:lnTo>
                    <a:pt x="2858" y="7232"/>
                  </a:lnTo>
                  <a:lnTo>
                    <a:pt x="2912" y="7213"/>
                  </a:lnTo>
                  <a:lnTo>
                    <a:pt x="2970" y="7194"/>
                  </a:lnTo>
                  <a:lnTo>
                    <a:pt x="3093" y="7149"/>
                  </a:lnTo>
                  <a:lnTo>
                    <a:pt x="3228" y="7100"/>
                  </a:lnTo>
                  <a:lnTo>
                    <a:pt x="3299" y="7076"/>
                  </a:lnTo>
                  <a:lnTo>
                    <a:pt x="3371" y="7050"/>
                  </a:lnTo>
                  <a:lnTo>
                    <a:pt x="3445" y="7027"/>
                  </a:lnTo>
                  <a:lnTo>
                    <a:pt x="3520" y="7003"/>
                  </a:lnTo>
                  <a:lnTo>
                    <a:pt x="3596" y="6981"/>
                  </a:lnTo>
                  <a:lnTo>
                    <a:pt x="3674" y="6959"/>
                  </a:lnTo>
                  <a:lnTo>
                    <a:pt x="3752" y="6941"/>
                  </a:lnTo>
                  <a:lnTo>
                    <a:pt x="3831" y="6925"/>
                  </a:lnTo>
                  <a:lnTo>
                    <a:pt x="3909" y="6910"/>
                  </a:lnTo>
                  <a:lnTo>
                    <a:pt x="3988" y="6900"/>
                  </a:lnTo>
                  <a:lnTo>
                    <a:pt x="4067" y="6892"/>
                  </a:lnTo>
                  <a:lnTo>
                    <a:pt x="4145" y="6889"/>
                  </a:lnTo>
                  <a:lnTo>
                    <a:pt x="4223" y="6889"/>
                  </a:lnTo>
                  <a:lnTo>
                    <a:pt x="4301" y="6894"/>
                  </a:lnTo>
                  <a:lnTo>
                    <a:pt x="4376" y="6903"/>
                  </a:lnTo>
                  <a:lnTo>
                    <a:pt x="4451" y="6918"/>
                  </a:lnTo>
                  <a:lnTo>
                    <a:pt x="4524" y="6939"/>
                  </a:lnTo>
                  <a:lnTo>
                    <a:pt x="4595" y="6964"/>
                  </a:lnTo>
                  <a:lnTo>
                    <a:pt x="4664" y="6997"/>
                  </a:lnTo>
                  <a:lnTo>
                    <a:pt x="4732" y="7037"/>
                  </a:lnTo>
                  <a:lnTo>
                    <a:pt x="4797" y="7083"/>
                  </a:lnTo>
                  <a:lnTo>
                    <a:pt x="4859" y="7136"/>
                  </a:lnTo>
                  <a:lnTo>
                    <a:pt x="4918" y="7198"/>
                  </a:lnTo>
                  <a:lnTo>
                    <a:pt x="4975" y="7268"/>
                  </a:lnTo>
                  <a:lnTo>
                    <a:pt x="5564" y="7260"/>
                  </a:lnTo>
                  <a:lnTo>
                    <a:pt x="5533" y="7201"/>
                  </a:lnTo>
                  <a:lnTo>
                    <a:pt x="5502" y="7142"/>
                  </a:lnTo>
                  <a:lnTo>
                    <a:pt x="5468" y="7086"/>
                  </a:lnTo>
                  <a:lnTo>
                    <a:pt x="5434" y="7032"/>
                  </a:lnTo>
                  <a:lnTo>
                    <a:pt x="5400" y="6979"/>
                  </a:lnTo>
                  <a:lnTo>
                    <a:pt x="5365" y="6928"/>
                  </a:lnTo>
                  <a:lnTo>
                    <a:pt x="5328" y="6880"/>
                  </a:lnTo>
                  <a:lnTo>
                    <a:pt x="5290" y="6833"/>
                  </a:lnTo>
                  <a:lnTo>
                    <a:pt x="5251" y="6789"/>
                  </a:lnTo>
                  <a:lnTo>
                    <a:pt x="5212" y="6747"/>
                  </a:lnTo>
                  <a:lnTo>
                    <a:pt x="5171" y="6707"/>
                  </a:lnTo>
                  <a:lnTo>
                    <a:pt x="5129" y="6670"/>
                  </a:lnTo>
                  <a:lnTo>
                    <a:pt x="5085" y="6636"/>
                  </a:lnTo>
                  <a:lnTo>
                    <a:pt x="5040" y="6603"/>
                  </a:lnTo>
                  <a:lnTo>
                    <a:pt x="4995" y="6574"/>
                  </a:lnTo>
                  <a:lnTo>
                    <a:pt x="4947" y="6548"/>
                  </a:lnTo>
                  <a:lnTo>
                    <a:pt x="4899" y="6524"/>
                  </a:lnTo>
                  <a:lnTo>
                    <a:pt x="4849" y="6503"/>
                  </a:lnTo>
                  <a:lnTo>
                    <a:pt x="4798" y="6486"/>
                  </a:lnTo>
                  <a:lnTo>
                    <a:pt x="4745" y="6470"/>
                  </a:lnTo>
                  <a:lnTo>
                    <a:pt x="4692" y="6459"/>
                  </a:lnTo>
                  <a:lnTo>
                    <a:pt x="4636" y="6451"/>
                  </a:lnTo>
                  <a:lnTo>
                    <a:pt x="4578" y="6446"/>
                  </a:lnTo>
                  <a:lnTo>
                    <a:pt x="4520" y="6444"/>
                  </a:lnTo>
                  <a:lnTo>
                    <a:pt x="4460" y="6446"/>
                  </a:lnTo>
                  <a:lnTo>
                    <a:pt x="4399" y="6451"/>
                  </a:lnTo>
                  <a:lnTo>
                    <a:pt x="4334" y="6459"/>
                  </a:lnTo>
                  <a:lnTo>
                    <a:pt x="4270" y="6472"/>
                  </a:lnTo>
                  <a:lnTo>
                    <a:pt x="4203" y="6488"/>
                  </a:lnTo>
                  <a:lnTo>
                    <a:pt x="4134" y="6508"/>
                  </a:lnTo>
                  <a:lnTo>
                    <a:pt x="4065" y="6532"/>
                  </a:lnTo>
                  <a:lnTo>
                    <a:pt x="3992" y="6560"/>
                  </a:lnTo>
                  <a:lnTo>
                    <a:pt x="3793" y="6629"/>
                  </a:lnTo>
                  <a:lnTo>
                    <a:pt x="3598" y="6694"/>
                  </a:lnTo>
                  <a:lnTo>
                    <a:pt x="3502" y="6726"/>
                  </a:lnTo>
                  <a:lnTo>
                    <a:pt x="3407" y="6755"/>
                  </a:lnTo>
                  <a:lnTo>
                    <a:pt x="3314" y="6784"/>
                  </a:lnTo>
                  <a:lnTo>
                    <a:pt x="3221" y="6811"/>
                  </a:lnTo>
                  <a:lnTo>
                    <a:pt x="3130" y="6837"/>
                  </a:lnTo>
                  <a:lnTo>
                    <a:pt x="3040" y="6860"/>
                  </a:lnTo>
                  <a:lnTo>
                    <a:pt x="2951" y="6882"/>
                  </a:lnTo>
                  <a:lnTo>
                    <a:pt x="2865" y="6902"/>
                  </a:lnTo>
                  <a:lnTo>
                    <a:pt x="2778" y="6919"/>
                  </a:lnTo>
                  <a:lnTo>
                    <a:pt x="2693" y="6936"/>
                  </a:lnTo>
                  <a:lnTo>
                    <a:pt x="2609" y="6949"/>
                  </a:lnTo>
                  <a:lnTo>
                    <a:pt x="2527" y="6960"/>
                  </a:lnTo>
                  <a:lnTo>
                    <a:pt x="2446" y="6968"/>
                  </a:lnTo>
                  <a:lnTo>
                    <a:pt x="2365" y="6974"/>
                  </a:lnTo>
                  <a:lnTo>
                    <a:pt x="2287" y="6977"/>
                  </a:lnTo>
                  <a:lnTo>
                    <a:pt x="2210" y="6976"/>
                  </a:lnTo>
                  <a:lnTo>
                    <a:pt x="2133" y="6973"/>
                  </a:lnTo>
                  <a:lnTo>
                    <a:pt x="2059" y="6966"/>
                  </a:lnTo>
                  <a:lnTo>
                    <a:pt x="1985" y="6956"/>
                  </a:lnTo>
                  <a:lnTo>
                    <a:pt x="1914" y="6943"/>
                  </a:lnTo>
                  <a:lnTo>
                    <a:pt x="1843" y="6926"/>
                  </a:lnTo>
                  <a:lnTo>
                    <a:pt x="1774" y="6905"/>
                  </a:lnTo>
                  <a:lnTo>
                    <a:pt x="1706" y="6881"/>
                  </a:lnTo>
                  <a:lnTo>
                    <a:pt x="1639" y="6852"/>
                  </a:lnTo>
                  <a:lnTo>
                    <a:pt x="1575" y="6819"/>
                  </a:lnTo>
                  <a:lnTo>
                    <a:pt x="1511" y="6783"/>
                  </a:lnTo>
                  <a:lnTo>
                    <a:pt x="1449" y="6741"/>
                  </a:lnTo>
                  <a:lnTo>
                    <a:pt x="1388" y="6696"/>
                  </a:lnTo>
                  <a:lnTo>
                    <a:pt x="1312" y="6632"/>
                  </a:lnTo>
                  <a:lnTo>
                    <a:pt x="1244" y="6565"/>
                  </a:lnTo>
                  <a:lnTo>
                    <a:pt x="1183" y="6497"/>
                  </a:lnTo>
                  <a:lnTo>
                    <a:pt x="1128" y="6427"/>
                  </a:lnTo>
                  <a:lnTo>
                    <a:pt x="1079" y="6356"/>
                  </a:lnTo>
                  <a:lnTo>
                    <a:pt x="1036" y="6284"/>
                  </a:lnTo>
                  <a:lnTo>
                    <a:pt x="999" y="6210"/>
                  </a:lnTo>
                  <a:lnTo>
                    <a:pt x="967" y="6136"/>
                  </a:lnTo>
                  <a:lnTo>
                    <a:pt x="941" y="6060"/>
                  </a:lnTo>
                  <a:lnTo>
                    <a:pt x="919" y="5983"/>
                  </a:lnTo>
                  <a:lnTo>
                    <a:pt x="903" y="5907"/>
                  </a:lnTo>
                  <a:lnTo>
                    <a:pt x="891" y="5829"/>
                  </a:lnTo>
                  <a:lnTo>
                    <a:pt x="881" y="5753"/>
                  </a:lnTo>
                  <a:lnTo>
                    <a:pt x="877" y="5675"/>
                  </a:lnTo>
                  <a:lnTo>
                    <a:pt x="876" y="5598"/>
                  </a:lnTo>
                  <a:lnTo>
                    <a:pt x="878" y="5520"/>
                  </a:lnTo>
                  <a:lnTo>
                    <a:pt x="882" y="5444"/>
                  </a:lnTo>
                  <a:lnTo>
                    <a:pt x="891" y="5367"/>
                  </a:lnTo>
                  <a:lnTo>
                    <a:pt x="901" y="5291"/>
                  </a:lnTo>
                  <a:lnTo>
                    <a:pt x="913" y="5217"/>
                  </a:lnTo>
                  <a:lnTo>
                    <a:pt x="926" y="5143"/>
                  </a:lnTo>
                  <a:lnTo>
                    <a:pt x="942" y="5071"/>
                  </a:lnTo>
                  <a:lnTo>
                    <a:pt x="959" y="5000"/>
                  </a:lnTo>
                  <a:lnTo>
                    <a:pt x="976" y="4930"/>
                  </a:lnTo>
                  <a:lnTo>
                    <a:pt x="995" y="4862"/>
                  </a:lnTo>
                  <a:lnTo>
                    <a:pt x="1014" y="4795"/>
                  </a:lnTo>
                  <a:lnTo>
                    <a:pt x="1033" y="4731"/>
                  </a:lnTo>
                  <a:lnTo>
                    <a:pt x="1052" y="4668"/>
                  </a:lnTo>
                  <a:lnTo>
                    <a:pt x="1088" y="4550"/>
                  </a:lnTo>
                  <a:lnTo>
                    <a:pt x="1120" y="4442"/>
                  </a:lnTo>
                  <a:lnTo>
                    <a:pt x="1160" y="4322"/>
                  </a:lnTo>
                  <a:lnTo>
                    <a:pt x="1195" y="4216"/>
                  </a:lnTo>
                  <a:lnTo>
                    <a:pt x="1210" y="4168"/>
                  </a:lnTo>
                  <a:lnTo>
                    <a:pt x="1225" y="4123"/>
                  </a:lnTo>
                  <a:lnTo>
                    <a:pt x="1237" y="4080"/>
                  </a:lnTo>
                  <a:lnTo>
                    <a:pt x="1247" y="4038"/>
                  </a:lnTo>
                  <a:lnTo>
                    <a:pt x="1257" y="3999"/>
                  </a:lnTo>
                  <a:lnTo>
                    <a:pt x="1265" y="3962"/>
                  </a:lnTo>
                  <a:lnTo>
                    <a:pt x="1273" y="3926"/>
                  </a:lnTo>
                  <a:lnTo>
                    <a:pt x="1279" y="3891"/>
                  </a:lnTo>
                  <a:lnTo>
                    <a:pt x="1283" y="3857"/>
                  </a:lnTo>
                  <a:lnTo>
                    <a:pt x="1286" y="3823"/>
                  </a:lnTo>
                  <a:lnTo>
                    <a:pt x="1289" y="3789"/>
                  </a:lnTo>
                  <a:lnTo>
                    <a:pt x="1289" y="3755"/>
                  </a:lnTo>
                  <a:lnTo>
                    <a:pt x="1289" y="3722"/>
                  </a:lnTo>
                  <a:lnTo>
                    <a:pt x="1288" y="3686"/>
                  </a:lnTo>
                  <a:lnTo>
                    <a:pt x="1286" y="3650"/>
                  </a:lnTo>
                  <a:lnTo>
                    <a:pt x="1282" y="3613"/>
                  </a:lnTo>
                  <a:lnTo>
                    <a:pt x="1278" y="3575"/>
                  </a:lnTo>
                  <a:lnTo>
                    <a:pt x="1272" y="3534"/>
                  </a:lnTo>
                  <a:lnTo>
                    <a:pt x="1265" y="3491"/>
                  </a:lnTo>
                  <a:lnTo>
                    <a:pt x="1257" y="3445"/>
                  </a:lnTo>
                  <a:lnTo>
                    <a:pt x="1239" y="3346"/>
                  </a:lnTo>
                  <a:lnTo>
                    <a:pt x="1217" y="3234"/>
                  </a:lnTo>
                  <a:lnTo>
                    <a:pt x="1192" y="3105"/>
                  </a:lnTo>
                  <a:lnTo>
                    <a:pt x="1163" y="2959"/>
                  </a:lnTo>
                  <a:lnTo>
                    <a:pt x="1199" y="2949"/>
                  </a:lnTo>
                  <a:lnTo>
                    <a:pt x="1236" y="2941"/>
                  </a:lnTo>
                  <a:lnTo>
                    <a:pt x="1274" y="2935"/>
                  </a:lnTo>
                  <a:lnTo>
                    <a:pt x="1311" y="2931"/>
                  </a:lnTo>
                  <a:lnTo>
                    <a:pt x="1350" y="2930"/>
                  </a:lnTo>
                  <a:lnTo>
                    <a:pt x="1389" y="2931"/>
                  </a:lnTo>
                  <a:lnTo>
                    <a:pt x="1429" y="2934"/>
                  </a:lnTo>
                  <a:lnTo>
                    <a:pt x="1469" y="2939"/>
                  </a:lnTo>
                  <a:lnTo>
                    <a:pt x="1509" y="2946"/>
                  </a:lnTo>
                  <a:lnTo>
                    <a:pt x="1550" y="2956"/>
                  </a:lnTo>
                  <a:lnTo>
                    <a:pt x="1591" y="2968"/>
                  </a:lnTo>
                  <a:lnTo>
                    <a:pt x="1632" y="2984"/>
                  </a:lnTo>
                  <a:lnTo>
                    <a:pt x="1674" y="3001"/>
                  </a:lnTo>
                  <a:lnTo>
                    <a:pt x="1715" y="3020"/>
                  </a:lnTo>
                  <a:lnTo>
                    <a:pt x="1757" y="3043"/>
                  </a:lnTo>
                  <a:lnTo>
                    <a:pt x="1797" y="3067"/>
                  </a:lnTo>
                  <a:lnTo>
                    <a:pt x="1839" y="3095"/>
                  </a:lnTo>
                  <a:lnTo>
                    <a:pt x="1880" y="3124"/>
                  </a:lnTo>
                  <a:lnTo>
                    <a:pt x="1920" y="3157"/>
                  </a:lnTo>
                  <a:lnTo>
                    <a:pt x="1961" y="3193"/>
                  </a:lnTo>
                  <a:lnTo>
                    <a:pt x="2001" y="3231"/>
                  </a:lnTo>
                  <a:lnTo>
                    <a:pt x="2041" y="3270"/>
                  </a:lnTo>
                  <a:lnTo>
                    <a:pt x="2079" y="3314"/>
                  </a:lnTo>
                  <a:lnTo>
                    <a:pt x="2117" y="3360"/>
                  </a:lnTo>
                  <a:lnTo>
                    <a:pt x="2155" y="3408"/>
                  </a:lnTo>
                  <a:lnTo>
                    <a:pt x="2192" y="3460"/>
                  </a:lnTo>
                  <a:lnTo>
                    <a:pt x="2228" y="3514"/>
                  </a:lnTo>
                  <a:lnTo>
                    <a:pt x="2264" y="3572"/>
                  </a:lnTo>
                  <a:lnTo>
                    <a:pt x="2299" y="3632"/>
                  </a:lnTo>
                  <a:lnTo>
                    <a:pt x="2332" y="3694"/>
                  </a:lnTo>
                  <a:lnTo>
                    <a:pt x="2364" y="3760"/>
                  </a:lnTo>
                  <a:lnTo>
                    <a:pt x="2396" y="3829"/>
                  </a:lnTo>
                  <a:lnTo>
                    <a:pt x="2431" y="3674"/>
                  </a:lnTo>
                  <a:lnTo>
                    <a:pt x="2467" y="3523"/>
                  </a:lnTo>
                  <a:lnTo>
                    <a:pt x="2506" y="3376"/>
                  </a:lnTo>
                  <a:lnTo>
                    <a:pt x="2547" y="3233"/>
                  </a:lnTo>
                  <a:lnTo>
                    <a:pt x="2590" y="3093"/>
                  </a:lnTo>
                  <a:lnTo>
                    <a:pt x="2635" y="2957"/>
                  </a:lnTo>
                  <a:lnTo>
                    <a:pt x="2681" y="2825"/>
                  </a:lnTo>
                  <a:lnTo>
                    <a:pt x="2728" y="2696"/>
                  </a:lnTo>
                  <a:lnTo>
                    <a:pt x="2776" y="2569"/>
                  </a:lnTo>
                  <a:lnTo>
                    <a:pt x="2825" y="2446"/>
                  </a:lnTo>
                  <a:lnTo>
                    <a:pt x="2875" y="2324"/>
                  </a:lnTo>
                  <a:lnTo>
                    <a:pt x="2926" y="2206"/>
                  </a:lnTo>
                  <a:lnTo>
                    <a:pt x="2977" y="2089"/>
                  </a:lnTo>
                  <a:lnTo>
                    <a:pt x="3027" y="1975"/>
                  </a:lnTo>
                  <a:lnTo>
                    <a:pt x="3078" y="1862"/>
                  </a:lnTo>
                  <a:lnTo>
                    <a:pt x="3129" y="1751"/>
                  </a:lnTo>
                  <a:lnTo>
                    <a:pt x="3229" y="1531"/>
                  </a:lnTo>
                  <a:lnTo>
                    <a:pt x="3325" y="1316"/>
                  </a:lnTo>
                  <a:lnTo>
                    <a:pt x="3372" y="1209"/>
                  </a:lnTo>
                  <a:lnTo>
                    <a:pt x="3417" y="1102"/>
                  </a:lnTo>
                  <a:lnTo>
                    <a:pt x="3461" y="996"/>
                  </a:lnTo>
                  <a:lnTo>
                    <a:pt x="3503" y="889"/>
                  </a:lnTo>
                  <a:lnTo>
                    <a:pt x="3543" y="783"/>
                  </a:lnTo>
                  <a:lnTo>
                    <a:pt x="3581" y="676"/>
                  </a:lnTo>
                  <a:lnTo>
                    <a:pt x="3615" y="568"/>
                  </a:lnTo>
                  <a:lnTo>
                    <a:pt x="3648" y="458"/>
                  </a:lnTo>
                  <a:lnTo>
                    <a:pt x="3679" y="349"/>
                  </a:lnTo>
                  <a:lnTo>
                    <a:pt x="3705" y="238"/>
                  </a:lnTo>
                  <a:lnTo>
                    <a:pt x="3730" y="125"/>
                  </a:lnTo>
                  <a:lnTo>
                    <a:pt x="3750" y="10"/>
                  </a:lnTo>
                  <a:lnTo>
                    <a:pt x="3832" y="0"/>
                  </a:lnTo>
                  <a:lnTo>
                    <a:pt x="3906" y="2"/>
                  </a:lnTo>
                  <a:lnTo>
                    <a:pt x="3975" y="14"/>
                  </a:lnTo>
                  <a:lnTo>
                    <a:pt x="4037" y="38"/>
                  </a:lnTo>
                  <a:lnTo>
                    <a:pt x="4094" y="71"/>
                  </a:lnTo>
                  <a:lnTo>
                    <a:pt x="4146" y="112"/>
                  </a:lnTo>
                  <a:lnTo>
                    <a:pt x="4194" y="162"/>
                  </a:lnTo>
                  <a:lnTo>
                    <a:pt x="4238" y="220"/>
                  </a:lnTo>
                  <a:lnTo>
                    <a:pt x="4280" y="284"/>
                  </a:lnTo>
                  <a:lnTo>
                    <a:pt x="4319" y="353"/>
                  </a:lnTo>
                  <a:lnTo>
                    <a:pt x="4357" y="428"/>
                  </a:lnTo>
                  <a:lnTo>
                    <a:pt x="4392" y="507"/>
                  </a:lnTo>
                  <a:lnTo>
                    <a:pt x="4463" y="675"/>
                  </a:lnTo>
                  <a:lnTo>
                    <a:pt x="4536" y="850"/>
                  </a:lnTo>
                  <a:lnTo>
                    <a:pt x="4575" y="939"/>
                  </a:lnTo>
                  <a:lnTo>
                    <a:pt x="4616" y="1028"/>
                  </a:lnTo>
                  <a:lnTo>
                    <a:pt x="4660" y="1115"/>
                  </a:lnTo>
                  <a:lnTo>
                    <a:pt x="4707" y="1200"/>
                  </a:lnTo>
                  <a:lnTo>
                    <a:pt x="4759" y="1283"/>
                  </a:lnTo>
                  <a:lnTo>
                    <a:pt x="4814" y="1363"/>
                  </a:lnTo>
                  <a:lnTo>
                    <a:pt x="4876" y="1438"/>
                  </a:lnTo>
                  <a:lnTo>
                    <a:pt x="4943" y="1508"/>
                  </a:lnTo>
                  <a:lnTo>
                    <a:pt x="5016" y="1573"/>
                  </a:lnTo>
                  <a:lnTo>
                    <a:pt x="5096" y="1630"/>
                  </a:lnTo>
                  <a:lnTo>
                    <a:pt x="5184" y="1681"/>
                  </a:lnTo>
                  <a:lnTo>
                    <a:pt x="5280" y="1724"/>
                  </a:lnTo>
                  <a:lnTo>
                    <a:pt x="5385" y="1758"/>
                  </a:lnTo>
                  <a:lnTo>
                    <a:pt x="5500" y="1782"/>
                  </a:lnTo>
                  <a:lnTo>
                    <a:pt x="5623" y="1797"/>
                  </a:lnTo>
                  <a:lnTo>
                    <a:pt x="5758" y="1799"/>
                  </a:lnTo>
                  <a:lnTo>
                    <a:pt x="5570" y="2002"/>
                  </a:lnTo>
                  <a:lnTo>
                    <a:pt x="5400" y="2200"/>
                  </a:lnTo>
                  <a:lnTo>
                    <a:pt x="5247" y="2395"/>
                  </a:lnTo>
                  <a:lnTo>
                    <a:pt x="5111" y="2587"/>
                  </a:lnTo>
                  <a:lnTo>
                    <a:pt x="4991" y="2774"/>
                  </a:lnTo>
                  <a:lnTo>
                    <a:pt x="4887" y="2960"/>
                  </a:lnTo>
                  <a:lnTo>
                    <a:pt x="4797" y="3142"/>
                  </a:lnTo>
                  <a:lnTo>
                    <a:pt x="4721" y="3321"/>
                  </a:lnTo>
                  <a:lnTo>
                    <a:pt x="4659" y="3498"/>
                  </a:lnTo>
                  <a:lnTo>
                    <a:pt x="4610" y="3672"/>
                  </a:lnTo>
                  <a:lnTo>
                    <a:pt x="4574" y="3844"/>
                  </a:lnTo>
                  <a:lnTo>
                    <a:pt x="4550" y="4014"/>
                  </a:lnTo>
                  <a:lnTo>
                    <a:pt x="4536" y="4182"/>
                  </a:lnTo>
                  <a:lnTo>
                    <a:pt x="4533" y="4348"/>
                  </a:lnTo>
                  <a:lnTo>
                    <a:pt x="4542" y="4513"/>
                  </a:lnTo>
                  <a:lnTo>
                    <a:pt x="4559" y="4676"/>
                  </a:lnTo>
                  <a:lnTo>
                    <a:pt x="4584" y="4838"/>
                  </a:lnTo>
                  <a:lnTo>
                    <a:pt x="4619" y="4999"/>
                  </a:lnTo>
                  <a:lnTo>
                    <a:pt x="4662" y="5159"/>
                  </a:lnTo>
                  <a:lnTo>
                    <a:pt x="4711" y="5318"/>
                  </a:lnTo>
                  <a:lnTo>
                    <a:pt x="4767" y="5477"/>
                  </a:lnTo>
                  <a:lnTo>
                    <a:pt x="4830" y="5635"/>
                  </a:lnTo>
                  <a:lnTo>
                    <a:pt x="4898" y="5794"/>
                  </a:lnTo>
                  <a:lnTo>
                    <a:pt x="4971" y="5952"/>
                  </a:lnTo>
                  <a:lnTo>
                    <a:pt x="5047" y="6110"/>
                  </a:lnTo>
                  <a:lnTo>
                    <a:pt x="5128" y="6269"/>
                  </a:lnTo>
                  <a:lnTo>
                    <a:pt x="5212" y="6429"/>
                  </a:lnTo>
                  <a:lnTo>
                    <a:pt x="5298" y="6589"/>
                  </a:lnTo>
                  <a:lnTo>
                    <a:pt x="5476" y="6911"/>
                  </a:lnTo>
                  <a:lnTo>
                    <a:pt x="5657" y="7239"/>
                  </a:lnTo>
                  <a:lnTo>
                    <a:pt x="6890" y="7262"/>
                  </a:lnTo>
                  <a:lnTo>
                    <a:pt x="6823" y="7029"/>
                  </a:lnTo>
                  <a:lnTo>
                    <a:pt x="6763" y="6801"/>
                  </a:lnTo>
                  <a:lnTo>
                    <a:pt x="6709" y="6580"/>
                  </a:lnTo>
                  <a:lnTo>
                    <a:pt x="6663" y="6365"/>
                  </a:lnTo>
                  <a:lnTo>
                    <a:pt x="6624" y="6157"/>
                  </a:lnTo>
                  <a:lnTo>
                    <a:pt x="6591" y="5955"/>
                  </a:lnTo>
                  <a:lnTo>
                    <a:pt x="6566" y="5760"/>
                  </a:lnTo>
                  <a:lnTo>
                    <a:pt x="6547" y="5571"/>
                  </a:lnTo>
                  <a:lnTo>
                    <a:pt x="6536" y="5390"/>
                  </a:lnTo>
                  <a:lnTo>
                    <a:pt x="6532" y="5216"/>
                  </a:lnTo>
                  <a:lnTo>
                    <a:pt x="6534" y="5049"/>
                  </a:lnTo>
                  <a:lnTo>
                    <a:pt x="6542" y="4888"/>
                  </a:lnTo>
                  <a:lnTo>
                    <a:pt x="6559" y="4735"/>
                  </a:lnTo>
                  <a:lnTo>
                    <a:pt x="6580" y="4589"/>
                  </a:lnTo>
                  <a:lnTo>
                    <a:pt x="6610" y="4451"/>
                  </a:lnTo>
                  <a:lnTo>
                    <a:pt x="6644" y="4321"/>
                  </a:lnTo>
                  <a:lnTo>
                    <a:pt x="6687" y="4197"/>
                  </a:lnTo>
                  <a:lnTo>
                    <a:pt x="6735" y="4082"/>
                  </a:lnTo>
                  <a:lnTo>
                    <a:pt x="6790" y="3974"/>
                  </a:lnTo>
                  <a:lnTo>
                    <a:pt x="6852" y="3875"/>
                  </a:lnTo>
                  <a:lnTo>
                    <a:pt x="6920" y="3782"/>
                  </a:lnTo>
                  <a:lnTo>
                    <a:pt x="6995" y="3698"/>
                  </a:lnTo>
                  <a:lnTo>
                    <a:pt x="7074" y="3623"/>
                  </a:lnTo>
                  <a:lnTo>
                    <a:pt x="7162" y="3555"/>
                  </a:lnTo>
                  <a:lnTo>
                    <a:pt x="7255" y="3496"/>
                  </a:lnTo>
                  <a:lnTo>
                    <a:pt x="7354" y="3445"/>
                  </a:lnTo>
                  <a:lnTo>
                    <a:pt x="7459" y="3403"/>
                  </a:lnTo>
                  <a:lnTo>
                    <a:pt x="7572" y="3369"/>
                  </a:lnTo>
                  <a:lnTo>
                    <a:pt x="7689" y="3344"/>
                  </a:lnTo>
                  <a:lnTo>
                    <a:pt x="7813" y="3328"/>
                  </a:lnTo>
                  <a:lnTo>
                    <a:pt x="7943" y="3320"/>
                  </a:lnTo>
                  <a:lnTo>
                    <a:pt x="8079" y="3321"/>
                  </a:lnTo>
                  <a:lnTo>
                    <a:pt x="8242" y="3324"/>
                  </a:lnTo>
                  <a:lnTo>
                    <a:pt x="8401" y="3336"/>
                  </a:lnTo>
                  <a:lnTo>
                    <a:pt x="8558" y="3358"/>
                  </a:lnTo>
                  <a:lnTo>
                    <a:pt x="8712" y="3390"/>
                  </a:lnTo>
                  <a:lnTo>
                    <a:pt x="8865" y="3429"/>
                  </a:lnTo>
                  <a:lnTo>
                    <a:pt x="9015" y="3474"/>
                  </a:lnTo>
                  <a:lnTo>
                    <a:pt x="9163" y="3525"/>
                  </a:lnTo>
                  <a:lnTo>
                    <a:pt x="9311" y="3579"/>
                  </a:lnTo>
                  <a:lnTo>
                    <a:pt x="9458" y="3637"/>
                  </a:lnTo>
                  <a:lnTo>
                    <a:pt x="9605" y="3697"/>
                  </a:lnTo>
                  <a:lnTo>
                    <a:pt x="9752" y="3758"/>
                  </a:lnTo>
                  <a:lnTo>
                    <a:pt x="9899" y="3820"/>
                  </a:lnTo>
                  <a:lnTo>
                    <a:pt x="10047" y="3880"/>
                  </a:lnTo>
                  <a:lnTo>
                    <a:pt x="10196" y="3937"/>
                  </a:lnTo>
                  <a:lnTo>
                    <a:pt x="10346" y="3991"/>
                  </a:lnTo>
                  <a:lnTo>
                    <a:pt x="10500" y="4041"/>
                  </a:lnTo>
                  <a:lnTo>
                    <a:pt x="10655" y="4085"/>
                  </a:lnTo>
                  <a:lnTo>
                    <a:pt x="10812" y="4123"/>
                  </a:lnTo>
                  <a:lnTo>
                    <a:pt x="10972" y="4153"/>
                  </a:lnTo>
                  <a:lnTo>
                    <a:pt x="11137" y="4174"/>
                  </a:lnTo>
                  <a:lnTo>
                    <a:pt x="11304" y="4185"/>
                  </a:lnTo>
                  <a:lnTo>
                    <a:pt x="11476" y="4186"/>
                  </a:lnTo>
                  <a:lnTo>
                    <a:pt x="11653" y="4174"/>
                  </a:lnTo>
                  <a:lnTo>
                    <a:pt x="11833" y="4149"/>
                  </a:lnTo>
                  <a:lnTo>
                    <a:pt x="12019" y="4109"/>
                  </a:lnTo>
                  <a:lnTo>
                    <a:pt x="12211" y="4055"/>
                  </a:lnTo>
                  <a:lnTo>
                    <a:pt x="12409" y="3984"/>
                  </a:lnTo>
                  <a:lnTo>
                    <a:pt x="12614" y="3895"/>
                  </a:lnTo>
                  <a:lnTo>
                    <a:pt x="12825" y="3788"/>
                  </a:lnTo>
                  <a:lnTo>
                    <a:pt x="13042" y="3661"/>
                  </a:lnTo>
                  <a:lnTo>
                    <a:pt x="13268" y="3513"/>
                  </a:lnTo>
                  <a:lnTo>
                    <a:pt x="13501" y="3344"/>
                  </a:lnTo>
                  <a:lnTo>
                    <a:pt x="13597" y="3292"/>
                  </a:lnTo>
                  <a:lnTo>
                    <a:pt x="13693" y="3246"/>
                  </a:lnTo>
                  <a:lnTo>
                    <a:pt x="13788" y="3207"/>
                  </a:lnTo>
                  <a:lnTo>
                    <a:pt x="13883" y="3173"/>
                  </a:lnTo>
                  <a:lnTo>
                    <a:pt x="13978" y="3147"/>
                  </a:lnTo>
                  <a:lnTo>
                    <a:pt x="14071" y="3125"/>
                  </a:lnTo>
                  <a:lnTo>
                    <a:pt x="14165" y="3110"/>
                  </a:lnTo>
                  <a:lnTo>
                    <a:pt x="14258" y="3101"/>
                  </a:lnTo>
                  <a:lnTo>
                    <a:pt x="14350" y="3097"/>
                  </a:lnTo>
                  <a:lnTo>
                    <a:pt x="14442" y="3098"/>
                  </a:lnTo>
                  <a:lnTo>
                    <a:pt x="14532" y="3104"/>
                  </a:lnTo>
                  <a:lnTo>
                    <a:pt x="14623" y="3116"/>
                  </a:lnTo>
                  <a:lnTo>
                    <a:pt x="14713" y="3133"/>
                  </a:lnTo>
                  <a:lnTo>
                    <a:pt x="14803" y="3154"/>
                  </a:lnTo>
                  <a:lnTo>
                    <a:pt x="14892" y="3181"/>
                  </a:lnTo>
                  <a:lnTo>
                    <a:pt x="14981" y="3211"/>
                  </a:lnTo>
                  <a:lnTo>
                    <a:pt x="15069" y="3247"/>
                  </a:lnTo>
                  <a:lnTo>
                    <a:pt x="15156" y="3287"/>
                  </a:lnTo>
                  <a:lnTo>
                    <a:pt x="15243" y="3332"/>
                  </a:lnTo>
                  <a:lnTo>
                    <a:pt x="15330" y="3380"/>
                  </a:lnTo>
                  <a:lnTo>
                    <a:pt x="15416" y="3432"/>
                  </a:lnTo>
                  <a:lnTo>
                    <a:pt x="15502" y="3489"/>
                  </a:lnTo>
                  <a:lnTo>
                    <a:pt x="15586" y="3549"/>
                  </a:lnTo>
                  <a:lnTo>
                    <a:pt x="15670" y="3612"/>
                  </a:lnTo>
                  <a:lnTo>
                    <a:pt x="15754" y="3680"/>
                  </a:lnTo>
                  <a:lnTo>
                    <a:pt x="15838" y="3750"/>
                  </a:lnTo>
                  <a:lnTo>
                    <a:pt x="15920" y="3825"/>
                  </a:lnTo>
                  <a:lnTo>
                    <a:pt x="16003" y="3902"/>
                  </a:lnTo>
                  <a:lnTo>
                    <a:pt x="16085" y="3982"/>
                  </a:lnTo>
                  <a:lnTo>
                    <a:pt x="16165" y="4066"/>
                  </a:lnTo>
                  <a:lnTo>
                    <a:pt x="16246" y="4151"/>
                  </a:lnTo>
                  <a:lnTo>
                    <a:pt x="16327" y="4240"/>
                  </a:lnTo>
                  <a:lnTo>
                    <a:pt x="16237" y="4236"/>
                  </a:lnTo>
                  <a:lnTo>
                    <a:pt x="16149" y="4234"/>
                  </a:lnTo>
                  <a:lnTo>
                    <a:pt x="16061" y="4234"/>
                  </a:lnTo>
                  <a:lnTo>
                    <a:pt x="15974" y="4237"/>
                  </a:lnTo>
                  <a:lnTo>
                    <a:pt x="15888" y="4241"/>
                  </a:lnTo>
                  <a:lnTo>
                    <a:pt x="15802" y="4248"/>
                  </a:lnTo>
                  <a:lnTo>
                    <a:pt x="15717" y="4257"/>
                  </a:lnTo>
                  <a:lnTo>
                    <a:pt x="15633" y="4269"/>
                  </a:lnTo>
                  <a:lnTo>
                    <a:pt x="15551" y="4283"/>
                  </a:lnTo>
                  <a:lnTo>
                    <a:pt x="15468" y="4299"/>
                  </a:lnTo>
                  <a:lnTo>
                    <a:pt x="15387" y="4318"/>
                  </a:lnTo>
                  <a:lnTo>
                    <a:pt x="15307" y="4339"/>
                  </a:lnTo>
                  <a:lnTo>
                    <a:pt x="15227" y="4363"/>
                  </a:lnTo>
                  <a:lnTo>
                    <a:pt x="15148" y="4389"/>
                  </a:lnTo>
                  <a:lnTo>
                    <a:pt x="15071" y="4419"/>
                  </a:lnTo>
                  <a:lnTo>
                    <a:pt x="14994" y="4450"/>
                  </a:lnTo>
                  <a:lnTo>
                    <a:pt x="14917" y="4486"/>
                  </a:lnTo>
                  <a:lnTo>
                    <a:pt x="14843" y="4523"/>
                  </a:lnTo>
                  <a:lnTo>
                    <a:pt x="14769" y="4564"/>
                  </a:lnTo>
                  <a:lnTo>
                    <a:pt x="14696" y="4608"/>
                  </a:lnTo>
                  <a:lnTo>
                    <a:pt x="14624" y="4654"/>
                  </a:lnTo>
                  <a:lnTo>
                    <a:pt x="14554" y="4704"/>
                  </a:lnTo>
                  <a:lnTo>
                    <a:pt x="14483" y="4756"/>
                  </a:lnTo>
                  <a:lnTo>
                    <a:pt x="14415" y="4812"/>
                  </a:lnTo>
                  <a:lnTo>
                    <a:pt x="14348" y="4870"/>
                  </a:lnTo>
                  <a:lnTo>
                    <a:pt x="14281" y="4932"/>
                  </a:lnTo>
                  <a:lnTo>
                    <a:pt x="14216" y="4997"/>
                  </a:lnTo>
                  <a:lnTo>
                    <a:pt x="14152" y="5067"/>
                  </a:lnTo>
                  <a:lnTo>
                    <a:pt x="14088" y="5138"/>
                  </a:lnTo>
                  <a:lnTo>
                    <a:pt x="14027" y="5214"/>
                  </a:lnTo>
                  <a:lnTo>
                    <a:pt x="13966" y="5293"/>
                  </a:lnTo>
                  <a:lnTo>
                    <a:pt x="13906" y="5375"/>
                  </a:lnTo>
                  <a:lnTo>
                    <a:pt x="13826" y="5469"/>
                  </a:lnTo>
                  <a:lnTo>
                    <a:pt x="13743" y="5558"/>
                  </a:lnTo>
                  <a:lnTo>
                    <a:pt x="13657" y="5645"/>
                  </a:lnTo>
                  <a:lnTo>
                    <a:pt x="13570" y="5726"/>
                  </a:lnTo>
                  <a:lnTo>
                    <a:pt x="13481" y="5805"/>
                  </a:lnTo>
                  <a:lnTo>
                    <a:pt x="13388" y="5879"/>
                  </a:lnTo>
                  <a:lnTo>
                    <a:pt x="13293" y="5949"/>
                  </a:lnTo>
                  <a:lnTo>
                    <a:pt x="13195" y="6014"/>
                  </a:lnTo>
                  <a:lnTo>
                    <a:pt x="13094" y="6075"/>
                  </a:lnTo>
                  <a:lnTo>
                    <a:pt x="12989" y="6130"/>
                  </a:lnTo>
                  <a:lnTo>
                    <a:pt x="12882" y="6180"/>
                  </a:lnTo>
                  <a:lnTo>
                    <a:pt x="12772" y="6225"/>
                  </a:lnTo>
                  <a:lnTo>
                    <a:pt x="12657" y="6265"/>
                  </a:lnTo>
                  <a:lnTo>
                    <a:pt x="12539" y="6298"/>
                  </a:lnTo>
                  <a:lnTo>
                    <a:pt x="12417" y="6325"/>
                  </a:lnTo>
                  <a:lnTo>
                    <a:pt x="12292" y="6347"/>
                  </a:lnTo>
                  <a:lnTo>
                    <a:pt x="12163" y="6361"/>
                  </a:lnTo>
                  <a:lnTo>
                    <a:pt x="12029" y="6369"/>
                  </a:lnTo>
                  <a:lnTo>
                    <a:pt x="11892" y="6370"/>
                  </a:lnTo>
                  <a:lnTo>
                    <a:pt x="11749" y="6364"/>
                  </a:lnTo>
                  <a:lnTo>
                    <a:pt x="11601" y="6351"/>
                  </a:lnTo>
                  <a:lnTo>
                    <a:pt x="11450" y="6331"/>
                  </a:lnTo>
                  <a:lnTo>
                    <a:pt x="11294" y="6302"/>
                  </a:lnTo>
                  <a:lnTo>
                    <a:pt x="11133" y="6266"/>
                  </a:lnTo>
                  <a:lnTo>
                    <a:pt x="10966" y="6221"/>
                  </a:lnTo>
                  <a:lnTo>
                    <a:pt x="10796" y="6168"/>
                  </a:lnTo>
                  <a:lnTo>
                    <a:pt x="10618" y="6107"/>
                  </a:lnTo>
                  <a:lnTo>
                    <a:pt x="10436" y="6038"/>
                  </a:lnTo>
                  <a:lnTo>
                    <a:pt x="10248" y="5958"/>
                  </a:lnTo>
                  <a:lnTo>
                    <a:pt x="10055" y="5870"/>
                  </a:lnTo>
                  <a:lnTo>
                    <a:pt x="9856" y="5773"/>
                  </a:lnTo>
                  <a:lnTo>
                    <a:pt x="9651" y="5666"/>
                  </a:lnTo>
                  <a:lnTo>
                    <a:pt x="9520" y="5600"/>
                  </a:lnTo>
                  <a:lnTo>
                    <a:pt x="9393" y="5540"/>
                  </a:lnTo>
                  <a:lnTo>
                    <a:pt x="9268" y="5487"/>
                  </a:lnTo>
                  <a:lnTo>
                    <a:pt x="9145" y="5441"/>
                  </a:lnTo>
                  <a:lnTo>
                    <a:pt x="9027" y="5401"/>
                  </a:lnTo>
                  <a:lnTo>
                    <a:pt x="8910" y="5367"/>
                  </a:lnTo>
                  <a:lnTo>
                    <a:pt x="8796" y="5340"/>
                  </a:lnTo>
                  <a:lnTo>
                    <a:pt x="8686" y="5319"/>
                  </a:lnTo>
                  <a:lnTo>
                    <a:pt x="8579" y="5306"/>
                  </a:lnTo>
                  <a:lnTo>
                    <a:pt x="8473" y="5299"/>
                  </a:lnTo>
                  <a:lnTo>
                    <a:pt x="8371" y="5298"/>
                  </a:lnTo>
                  <a:lnTo>
                    <a:pt x="8273" y="5304"/>
                  </a:lnTo>
                  <a:lnTo>
                    <a:pt x="8177" y="5316"/>
                  </a:lnTo>
                  <a:lnTo>
                    <a:pt x="8085" y="5336"/>
                  </a:lnTo>
                  <a:lnTo>
                    <a:pt x="7995" y="5363"/>
                  </a:lnTo>
                  <a:lnTo>
                    <a:pt x="7910" y="5397"/>
                  </a:lnTo>
                  <a:lnTo>
                    <a:pt x="7827" y="5436"/>
                  </a:lnTo>
                  <a:lnTo>
                    <a:pt x="7747" y="5484"/>
                  </a:lnTo>
                  <a:lnTo>
                    <a:pt x="7671" y="5538"/>
                  </a:lnTo>
                  <a:lnTo>
                    <a:pt x="7598" y="5601"/>
                  </a:lnTo>
                  <a:lnTo>
                    <a:pt x="7528" y="5669"/>
                  </a:lnTo>
                  <a:lnTo>
                    <a:pt x="7462" y="5746"/>
                  </a:lnTo>
                  <a:lnTo>
                    <a:pt x="7399" y="5828"/>
                  </a:lnTo>
                  <a:lnTo>
                    <a:pt x="7340" y="5919"/>
                  </a:lnTo>
                  <a:lnTo>
                    <a:pt x="7284" y="6017"/>
                  </a:lnTo>
                  <a:lnTo>
                    <a:pt x="7232" y="6122"/>
                  </a:lnTo>
                  <a:lnTo>
                    <a:pt x="7183" y="6235"/>
                  </a:lnTo>
                  <a:lnTo>
                    <a:pt x="7138" y="6355"/>
                  </a:lnTo>
                  <a:lnTo>
                    <a:pt x="7097" y="6483"/>
                  </a:lnTo>
                  <a:lnTo>
                    <a:pt x="7059" y="6618"/>
                  </a:lnTo>
                  <a:lnTo>
                    <a:pt x="7024" y="6761"/>
                  </a:lnTo>
                  <a:lnTo>
                    <a:pt x="6995" y="6911"/>
                  </a:lnTo>
                  <a:lnTo>
                    <a:pt x="7054" y="6808"/>
                  </a:lnTo>
                  <a:lnTo>
                    <a:pt x="7115" y="6709"/>
                  </a:lnTo>
                  <a:lnTo>
                    <a:pt x="7178" y="6614"/>
                  </a:lnTo>
                  <a:lnTo>
                    <a:pt x="7243" y="6523"/>
                  </a:lnTo>
                  <a:lnTo>
                    <a:pt x="7309" y="6438"/>
                  </a:lnTo>
                  <a:lnTo>
                    <a:pt x="7377" y="6356"/>
                  </a:lnTo>
                  <a:lnTo>
                    <a:pt x="7446" y="6279"/>
                  </a:lnTo>
                  <a:lnTo>
                    <a:pt x="7518" y="6207"/>
                  </a:lnTo>
                  <a:lnTo>
                    <a:pt x="7590" y="6139"/>
                  </a:lnTo>
                  <a:lnTo>
                    <a:pt x="7665" y="6076"/>
                  </a:lnTo>
                  <a:lnTo>
                    <a:pt x="7741" y="6017"/>
                  </a:lnTo>
                  <a:lnTo>
                    <a:pt x="7819" y="5964"/>
                  </a:lnTo>
                  <a:lnTo>
                    <a:pt x="7898" y="5915"/>
                  </a:lnTo>
                  <a:lnTo>
                    <a:pt x="7980" y="5871"/>
                  </a:lnTo>
                  <a:lnTo>
                    <a:pt x="8064" y="5832"/>
                  </a:lnTo>
                  <a:lnTo>
                    <a:pt x="8149" y="5799"/>
                  </a:lnTo>
                  <a:lnTo>
                    <a:pt x="8235" y="5770"/>
                  </a:lnTo>
                  <a:lnTo>
                    <a:pt x="8324" y="5747"/>
                  </a:lnTo>
                  <a:lnTo>
                    <a:pt x="8415" y="5727"/>
                  </a:lnTo>
                  <a:lnTo>
                    <a:pt x="8508" y="5714"/>
                  </a:lnTo>
                  <a:lnTo>
                    <a:pt x="8602" y="5706"/>
                  </a:lnTo>
                  <a:lnTo>
                    <a:pt x="8699" y="5704"/>
                  </a:lnTo>
                  <a:lnTo>
                    <a:pt x="8797" y="5706"/>
                  </a:lnTo>
                  <a:lnTo>
                    <a:pt x="8897" y="5714"/>
                  </a:lnTo>
                  <a:lnTo>
                    <a:pt x="8999" y="5727"/>
                  </a:lnTo>
                  <a:lnTo>
                    <a:pt x="9104" y="5747"/>
                  </a:lnTo>
                  <a:lnTo>
                    <a:pt x="9210" y="5771"/>
                  </a:lnTo>
                  <a:lnTo>
                    <a:pt x="9318" y="5802"/>
                  </a:lnTo>
                  <a:lnTo>
                    <a:pt x="9428" y="5838"/>
                  </a:lnTo>
                  <a:lnTo>
                    <a:pt x="9541" y="5879"/>
                  </a:lnTo>
                  <a:lnTo>
                    <a:pt x="9655" y="5926"/>
                  </a:lnTo>
                  <a:lnTo>
                    <a:pt x="9771" y="5979"/>
                  </a:lnTo>
                  <a:lnTo>
                    <a:pt x="9834" y="6018"/>
                  </a:lnTo>
                  <a:lnTo>
                    <a:pt x="9897" y="6055"/>
                  </a:lnTo>
                  <a:lnTo>
                    <a:pt x="9960" y="6091"/>
                  </a:lnTo>
                  <a:lnTo>
                    <a:pt x="10024" y="6125"/>
                  </a:lnTo>
                  <a:lnTo>
                    <a:pt x="10088" y="6159"/>
                  </a:lnTo>
                  <a:lnTo>
                    <a:pt x="10153" y="6191"/>
                  </a:lnTo>
                  <a:lnTo>
                    <a:pt x="10219" y="6221"/>
                  </a:lnTo>
                  <a:lnTo>
                    <a:pt x="10284" y="6251"/>
                  </a:lnTo>
                  <a:lnTo>
                    <a:pt x="10350" y="6278"/>
                  </a:lnTo>
                  <a:lnTo>
                    <a:pt x="10418" y="6305"/>
                  </a:lnTo>
                  <a:lnTo>
                    <a:pt x="10484" y="6331"/>
                  </a:lnTo>
                  <a:lnTo>
                    <a:pt x="10553" y="6354"/>
                  </a:lnTo>
                  <a:lnTo>
                    <a:pt x="10621" y="6376"/>
                  </a:lnTo>
                  <a:lnTo>
                    <a:pt x="10690" y="6398"/>
                  </a:lnTo>
                  <a:lnTo>
                    <a:pt x="10759" y="6417"/>
                  </a:lnTo>
                  <a:lnTo>
                    <a:pt x="10829" y="6437"/>
                  </a:lnTo>
                  <a:lnTo>
                    <a:pt x="10899" y="6453"/>
                  </a:lnTo>
                  <a:lnTo>
                    <a:pt x="10970" y="6469"/>
                  </a:lnTo>
                  <a:lnTo>
                    <a:pt x="11042" y="6483"/>
                  </a:lnTo>
                  <a:lnTo>
                    <a:pt x="11113" y="6496"/>
                  </a:lnTo>
                  <a:lnTo>
                    <a:pt x="11186" y="6507"/>
                  </a:lnTo>
                  <a:lnTo>
                    <a:pt x="11259" y="6517"/>
                  </a:lnTo>
                  <a:lnTo>
                    <a:pt x="11333" y="6525"/>
                  </a:lnTo>
                  <a:lnTo>
                    <a:pt x="11407" y="6533"/>
                  </a:lnTo>
                  <a:lnTo>
                    <a:pt x="11482" y="6538"/>
                  </a:lnTo>
                  <a:lnTo>
                    <a:pt x="11557" y="6543"/>
                  </a:lnTo>
                  <a:lnTo>
                    <a:pt x="11633" y="6545"/>
                  </a:lnTo>
                  <a:lnTo>
                    <a:pt x="11710" y="6546"/>
                  </a:lnTo>
                  <a:lnTo>
                    <a:pt x="11786" y="6546"/>
                  </a:lnTo>
                  <a:lnTo>
                    <a:pt x="11864" y="6544"/>
                  </a:lnTo>
                  <a:lnTo>
                    <a:pt x="11942" y="6541"/>
                  </a:lnTo>
                  <a:lnTo>
                    <a:pt x="12020" y="6536"/>
                  </a:lnTo>
                  <a:lnTo>
                    <a:pt x="11916" y="6574"/>
                  </a:lnTo>
                  <a:lnTo>
                    <a:pt x="11811" y="6606"/>
                  </a:lnTo>
                  <a:lnTo>
                    <a:pt x="11705" y="6633"/>
                  </a:lnTo>
                  <a:lnTo>
                    <a:pt x="11597" y="6652"/>
                  </a:lnTo>
                  <a:lnTo>
                    <a:pt x="11491" y="6666"/>
                  </a:lnTo>
                  <a:lnTo>
                    <a:pt x="11384" y="6677"/>
                  </a:lnTo>
                  <a:lnTo>
                    <a:pt x="11277" y="6681"/>
                  </a:lnTo>
                  <a:lnTo>
                    <a:pt x="11171" y="6681"/>
                  </a:lnTo>
                  <a:lnTo>
                    <a:pt x="11063" y="6677"/>
                  </a:lnTo>
                  <a:lnTo>
                    <a:pt x="10957" y="6668"/>
                  </a:lnTo>
                  <a:lnTo>
                    <a:pt x="10852" y="6656"/>
                  </a:lnTo>
                  <a:lnTo>
                    <a:pt x="10747" y="6641"/>
                  </a:lnTo>
                  <a:lnTo>
                    <a:pt x="10643" y="6623"/>
                  </a:lnTo>
                  <a:lnTo>
                    <a:pt x="10539" y="6603"/>
                  </a:lnTo>
                  <a:lnTo>
                    <a:pt x="10438" y="6581"/>
                  </a:lnTo>
                  <a:lnTo>
                    <a:pt x="10337" y="6556"/>
                  </a:lnTo>
                  <a:lnTo>
                    <a:pt x="10238" y="6530"/>
                  </a:lnTo>
                  <a:lnTo>
                    <a:pt x="10141" y="6502"/>
                  </a:lnTo>
                  <a:lnTo>
                    <a:pt x="10045" y="6474"/>
                  </a:lnTo>
                  <a:lnTo>
                    <a:pt x="9951" y="6445"/>
                  </a:lnTo>
                  <a:lnTo>
                    <a:pt x="9770" y="6387"/>
                  </a:lnTo>
                  <a:lnTo>
                    <a:pt x="9599" y="6331"/>
                  </a:lnTo>
                  <a:lnTo>
                    <a:pt x="9517" y="6304"/>
                  </a:lnTo>
                  <a:lnTo>
                    <a:pt x="9438" y="6278"/>
                  </a:lnTo>
                  <a:lnTo>
                    <a:pt x="9363" y="6255"/>
                  </a:lnTo>
                  <a:lnTo>
                    <a:pt x="9289" y="6233"/>
                  </a:lnTo>
                  <a:lnTo>
                    <a:pt x="9220" y="6213"/>
                  </a:lnTo>
                  <a:lnTo>
                    <a:pt x="9155" y="6197"/>
                  </a:lnTo>
                  <a:lnTo>
                    <a:pt x="9092" y="6184"/>
                  </a:lnTo>
                  <a:lnTo>
                    <a:pt x="9033" y="6173"/>
                  </a:lnTo>
                  <a:lnTo>
                    <a:pt x="8970" y="6161"/>
                  </a:lnTo>
                  <a:lnTo>
                    <a:pt x="8906" y="6152"/>
                  </a:lnTo>
                  <a:lnTo>
                    <a:pt x="8842" y="6146"/>
                  </a:lnTo>
                  <a:lnTo>
                    <a:pt x="8778" y="6141"/>
                  </a:lnTo>
                  <a:lnTo>
                    <a:pt x="8712" y="6140"/>
                  </a:lnTo>
                  <a:lnTo>
                    <a:pt x="8647" y="6141"/>
                  </a:lnTo>
                  <a:lnTo>
                    <a:pt x="8582" y="6145"/>
                  </a:lnTo>
                  <a:lnTo>
                    <a:pt x="8516" y="6151"/>
                  </a:lnTo>
                  <a:lnTo>
                    <a:pt x="8452" y="6160"/>
                  </a:lnTo>
                  <a:lnTo>
                    <a:pt x="8387" y="6172"/>
                  </a:lnTo>
                  <a:lnTo>
                    <a:pt x="8322" y="6188"/>
                  </a:lnTo>
                  <a:lnTo>
                    <a:pt x="8258" y="6205"/>
                  </a:lnTo>
                  <a:lnTo>
                    <a:pt x="8195" y="6225"/>
                  </a:lnTo>
                  <a:lnTo>
                    <a:pt x="8132" y="6249"/>
                  </a:lnTo>
                  <a:lnTo>
                    <a:pt x="8070" y="6275"/>
                  </a:lnTo>
                  <a:lnTo>
                    <a:pt x="8009" y="6305"/>
                  </a:lnTo>
                  <a:lnTo>
                    <a:pt x="7949" y="6338"/>
                  </a:lnTo>
                  <a:lnTo>
                    <a:pt x="7890" y="6373"/>
                  </a:lnTo>
                  <a:lnTo>
                    <a:pt x="7833" y="6412"/>
                  </a:lnTo>
                  <a:lnTo>
                    <a:pt x="7777" y="6454"/>
                  </a:lnTo>
                  <a:lnTo>
                    <a:pt x="7723" y="6500"/>
                  </a:lnTo>
                  <a:lnTo>
                    <a:pt x="7670" y="6548"/>
                  </a:lnTo>
                  <a:lnTo>
                    <a:pt x="7618" y="6599"/>
                  </a:lnTo>
                  <a:lnTo>
                    <a:pt x="7569" y="6654"/>
                  </a:lnTo>
                  <a:lnTo>
                    <a:pt x="7522" y="6712"/>
                  </a:lnTo>
                  <a:lnTo>
                    <a:pt x="7476" y="6774"/>
                  </a:lnTo>
                  <a:lnTo>
                    <a:pt x="7433" y="6839"/>
                  </a:lnTo>
                  <a:lnTo>
                    <a:pt x="7392" y="6907"/>
                  </a:lnTo>
                  <a:lnTo>
                    <a:pt x="7353" y="6979"/>
                  </a:lnTo>
                  <a:lnTo>
                    <a:pt x="7317" y="7054"/>
                  </a:lnTo>
                  <a:lnTo>
                    <a:pt x="7284" y="7133"/>
                  </a:lnTo>
                  <a:lnTo>
                    <a:pt x="7253" y="7215"/>
                  </a:lnTo>
                  <a:lnTo>
                    <a:pt x="7270" y="7406"/>
                  </a:lnTo>
                  <a:lnTo>
                    <a:pt x="7610" y="7400"/>
                  </a:lnTo>
                  <a:lnTo>
                    <a:pt x="7586" y="7858"/>
                  </a:lnTo>
                  <a:lnTo>
                    <a:pt x="7534" y="7930"/>
                  </a:lnTo>
                  <a:lnTo>
                    <a:pt x="7242" y="8039"/>
                  </a:lnTo>
                  <a:lnTo>
                    <a:pt x="7241" y="8034"/>
                  </a:lnTo>
                  <a:lnTo>
                    <a:pt x="7241" y="8031"/>
                  </a:lnTo>
                  <a:lnTo>
                    <a:pt x="7240" y="8031"/>
                  </a:lnTo>
                  <a:lnTo>
                    <a:pt x="7240" y="8033"/>
                  </a:lnTo>
                  <a:lnTo>
                    <a:pt x="7240" y="8045"/>
                  </a:lnTo>
                  <a:lnTo>
                    <a:pt x="7241" y="8066"/>
                  </a:lnTo>
                  <a:lnTo>
                    <a:pt x="7243" y="8129"/>
                  </a:lnTo>
                  <a:lnTo>
                    <a:pt x="7247" y="8214"/>
                  </a:lnTo>
                  <a:lnTo>
                    <a:pt x="7252" y="8311"/>
                  </a:lnTo>
                  <a:lnTo>
                    <a:pt x="7257" y="8412"/>
                  </a:lnTo>
                  <a:lnTo>
                    <a:pt x="7262" y="8508"/>
                  </a:lnTo>
                  <a:lnTo>
                    <a:pt x="7266" y="8590"/>
                  </a:lnTo>
                  <a:lnTo>
                    <a:pt x="7377" y="8631"/>
                  </a:lnTo>
                  <a:lnTo>
                    <a:pt x="7484" y="8675"/>
                  </a:lnTo>
                  <a:lnTo>
                    <a:pt x="7588" y="8720"/>
                  </a:lnTo>
                  <a:lnTo>
                    <a:pt x="7689" y="8766"/>
                  </a:lnTo>
                  <a:lnTo>
                    <a:pt x="7788" y="8815"/>
                  </a:lnTo>
                  <a:lnTo>
                    <a:pt x="7884" y="8864"/>
                  </a:lnTo>
                  <a:lnTo>
                    <a:pt x="7977" y="8915"/>
                  </a:lnTo>
                  <a:lnTo>
                    <a:pt x="8067" y="8967"/>
                  </a:lnTo>
                  <a:lnTo>
                    <a:pt x="8155" y="9020"/>
                  </a:lnTo>
                  <a:lnTo>
                    <a:pt x="8239" y="9075"/>
                  </a:lnTo>
                  <a:lnTo>
                    <a:pt x="8320" y="9131"/>
                  </a:lnTo>
                  <a:lnTo>
                    <a:pt x="8399" y="9187"/>
                  </a:lnTo>
                  <a:lnTo>
                    <a:pt x="8475" y="9246"/>
                  </a:lnTo>
                  <a:lnTo>
                    <a:pt x="8548" y="9305"/>
                  </a:lnTo>
                  <a:lnTo>
                    <a:pt x="8618" y="9365"/>
                  </a:lnTo>
                  <a:lnTo>
                    <a:pt x="8686" y="9425"/>
                  </a:lnTo>
                  <a:lnTo>
                    <a:pt x="8750" y="9488"/>
                  </a:lnTo>
                  <a:lnTo>
                    <a:pt x="8811" y="9550"/>
                  </a:lnTo>
                  <a:lnTo>
                    <a:pt x="8871" y="9613"/>
                  </a:lnTo>
                  <a:lnTo>
                    <a:pt x="8926" y="9676"/>
                  </a:lnTo>
                  <a:lnTo>
                    <a:pt x="8979" y="9742"/>
                  </a:lnTo>
                  <a:lnTo>
                    <a:pt x="9030" y="9806"/>
                  </a:lnTo>
                  <a:lnTo>
                    <a:pt x="9077" y="9871"/>
                  </a:lnTo>
                  <a:lnTo>
                    <a:pt x="9121" y="9938"/>
                  </a:lnTo>
                  <a:lnTo>
                    <a:pt x="9163" y="10004"/>
                  </a:lnTo>
                  <a:lnTo>
                    <a:pt x="9202" y="10070"/>
                  </a:lnTo>
                  <a:lnTo>
                    <a:pt x="9237" y="10138"/>
                  </a:lnTo>
                  <a:lnTo>
                    <a:pt x="9271" y="10204"/>
                  </a:lnTo>
                  <a:lnTo>
                    <a:pt x="9301" y="10271"/>
                  </a:lnTo>
                  <a:lnTo>
                    <a:pt x="9328" y="10339"/>
                  </a:lnTo>
                  <a:lnTo>
                    <a:pt x="9353" y="10406"/>
                  </a:lnTo>
                  <a:lnTo>
                    <a:pt x="9374" y="10474"/>
                  </a:lnTo>
                  <a:lnTo>
                    <a:pt x="9274" y="10308"/>
                  </a:lnTo>
                  <a:lnTo>
                    <a:pt x="9165" y="10150"/>
                  </a:lnTo>
                  <a:lnTo>
                    <a:pt x="9047" y="10000"/>
                  </a:lnTo>
                  <a:lnTo>
                    <a:pt x="8921" y="9857"/>
                  </a:lnTo>
                  <a:lnTo>
                    <a:pt x="8787" y="9723"/>
                  </a:lnTo>
                  <a:lnTo>
                    <a:pt x="8645" y="9598"/>
                  </a:lnTo>
                  <a:lnTo>
                    <a:pt x="8497" y="9481"/>
                  </a:lnTo>
                  <a:lnTo>
                    <a:pt x="8343" y="9374"/>
                  </a:lnTo>
                  <a:lnTo>
                    <a:pt x="8182" y="9276"/>
                  </a:lnTo>
                  <a:lnTo>
                    <a:pt x="8017" y="9187"/>
                  </a:lnTo>
                  <a:lnTo>
                    <a:pt x="7847" y="9110"/>
                  </a:lnTo>
                  <a:lnTo>
                    <a:pt x="7673" y="9043"/>
                  </a:lnTo>
                  <a:lnTo>
                    <a:pt x="7494" y="8986"/>
                  </a:lnTo>
                  <a:lnTo>
                    <a:pt x="7313" y="8940"/>
                  </a:lnTo>
                  <a:lnTo>
                    <a:pt x="7129" y="8907"/>
                  </a:lnTo>
                  <a:lnTo>
                    <a:pt x="6943" y="8884"/>
                  </a:lnTo>
                  <a:lnTo>
                    <a:pt x="6755" y="8873"/>
                  </a:lnTo>
                  <a:lnTo>
                    <a:pt x="6566" y="8875"/>
                  </a:lnTo>
                  <a:lnTo>
                    <a:pt x="6376" y="8889"/>
                  </a:lnTo>
                  <a:lnTo>
                    <a:pt x="6186" y="8917"/>
                  </a:lnTo>
                  <a:lnTo>
                    <a:pt x="5997" y="8958"/>
                  </a:lnTo>
                  <a:lnTo>
                    <a:pt x="5808" y="9012"/>
                  </a:lnTo>
                  <a:lnTo>
                    <a:pt x="5620" y="9080"/>
                  </a:lnTo>
                  <a:lnTo>
                    <a:pt x="5435" y="9163"/>
                  </a:lnTo>
                  <a:lnTo>
                    <a:pt x="5251" y="9260"/>
                  </a:lnTo>
                  <a:lnTo>
                    <a:pt x="5072" y="9371"/>
                  </a:lnTo>
                  <a:lnTo>
                    <a:pt x="4895" y="9499"/>
                  </a:lnTo>
                  <a:lnTo>
                    <a:pt x="4721" y="9641"/>
                  </a:lnTo>
                  <a:lnTo>
                    <a:pt x="4553" y="9799"/>
                  </a:lnTo>
                  <a:lnTo>
                    <a:pt x="4389" y="9972"/>
                  </a:lnTo>
                  <a:lnTo>
                    <a:pt x="4231" y="10163"/>
                  </a:lnTo>
                  <a:lnTo>
                    <a:pt x="4079" y="10370"/>
                  </a:lnTo>
                  <a:lnTo>
                    <a:pt x="4034" y="10442"/>
                  </a:lnTo>
                  <a:lnTo>
                    <a:pt x="3991" y="10516"/>
                  </a:lnTo>
                  <a:lnTo>
                    <a:pt x="3950" y="10595"/>
                  </a:lnTo>
                  <a:lnTo>
                    <a:pt x="3912" y="10678"/>
                  </a:lnTo>
                  <a:lnTo>
                    <a:pt x="3876" y="10763"/>
                  </a:lnTo>
                  <a:lnTo>
                    <a:pt x="3842" y="10852"/>
                  </a:lnTo>
                  <a:lnTo>
                    <a:pt x="3811" y="10944"/>
                  </a:lnTo>
                  <a:lnTo>
                    <a:pt x="3784" y="11040"/>
                  </a:lnTo>
                  <a:lnTo>
                    <a:pt x="3759" y="11138"/>
                  </a:lnTo>
                  <a:lnTo>
                    <a:pt x="3738" y="11238"/>
                  </a:lnTo>
                  <a:lnTo>
                    <a:pt x="3720" y="11342"/>
                  </a:lnTo>
                  <a:lnTo>
                    <a:pt x="3706" y="11448"/>
                  </a:lnTo>
                  <a:lnTo>
                    <a:pt x="3696" y="11557"/>
                  </a:lnTo>
                  <a:lnTo>
                    <a:pt x="3690" y="11668"/>
                  </a:lnTo>
                  <a:lnTo>
                    <a:pt x="3689" y="11780"/>
                  </a:lnTo>
                  <a:lnTo>
                    <a:pt x="3691" y="11895"/>
                  </a:lnTo>
                  <a:lnTo>
                    <a:pt x="3698" y="12012"/>
                  </a:lnTo>
                  <a:lnTo>
                    <a:pt x="3710" y="12131"/>
                  </a:lnTo>
                  <a:lnTo>
                    <a:pt x="3727" y="12251"/>
                  </a:lnTo>
                  <a:lnTo>
                    <a:pt x="3749" y="12373"/>
                  </a:lnTo>
                  <a:lnTo>
                    <a:pt x="3776" y="12496"/>
                  </a:lnTo>
                  <a:lnTo>
                    <a:pt x="3808" y="12620"/>
                  </a:lnTo>
                  <a:lnTo>
                    <a:pt x="3847" y="12746"/>
                  </a:lnTo>
                  <a:lnTo>
                    <a:pt x="3891" y="12872"/>
                  </a:lnTo>
                  <a:lnTo>
                    <a:pt x="3941" y="13000"/>
                  </a:lnTo>
                  <a:lnTo>
                    <a:pt x="3997" y="13128"/>
                  </a:lnTo>
                  <a:lnTo>
                    <a:pt x="4061" y="13257"/>
                  </a:lnTo>
                  <a:lnTo>
                    <a:pt x="4130" y="13386"/>
                  </a:lnTo>
                  <a:lnTo>
                    <a:pt x="4206" y="13515"/>
                  </a:lnTo>
                  <a:lnTo>
                    <a:pt x="4288" y="13646"/>
                  </a:lnTo>
                  <a:lnTo>
                    <a:pt x="4378" y="13776"/>
                  </a:lnTo>
                  <a:lnTo>
                    <a:pt x="4476" y="13906"/>
                  </a:lnTo>
                  <a:lnTo>
                    <a:pt x="4378" y="13831"/>
                  </a:lnTo>
                  <a:lnTo>
                    <a:pt x="4287" y="13755"/>
                  </a:lnTo>
                  <a:lnTo>
                    <a:pt x="4202" y="13680"/>
                  </a:lnTo>
                  <a:lnTo>
                    <a:pt x="4122" y="13603"/>
                  </a:lnTo>
                  <a:lnTo>
                    <a:pt x="4047" y="13526"/>
                  </a:lnTo>
                  <a:lnTo>
                    <a:pt x="3978" y="13448"/>
                  </a:lnTo>
                  <a:lnTo>
                    <a:pt x="3914" y="13368"/>
                  </a:lnTo>
                  <a:lnTo>
                    <a:pt x="3854" y="13290"/>
                  </a:lnTo>
                  <a:lnTo>
                    <a:pt x="3799" y="13210"/>
                  </a:lnTo>
                  <a:lnTo>
                    <a:pt x="3748" y="13129"/>
                  </a:lnTo>
                  <a:lnTo>
                    <a:pt x="3701" y="13048"/>
                  </a:lnTo>
                  <a:lnTo>
                    <a:pt x="3659" y="12966"/>
                  </a:lnTo>
                  <a:lnTo>
                    <a:pt x="3620" y="12883"/>
                  </a:lnTo>
                  <a:lnTo>
                    <a:pt x="3585" y="12801"/>
                  </a:lnTo>
                  <a:lnTo>
                    <a:pt x="3553" y="12717"/>
                  </a:lnTo>
                  <a:lnTo>
                    <a:pt x="3524" y="12632"/>
                  </a:lnTo>
                  <a:lnTo>
                    <a:pt x="3499" y="12548"/>
                  </a:lnTo>
                  <a:lnTo>
                    <a:pt x="3476" y="12462"/>
                  </a:lnTo>
                  <a:lnTo>
                    <a:pt x="3456" y="12376"/>
                  </a:lnTo>
                  <a:lnTo>
                    <a:pt x="3439" y="12289"/>
                  </a:lnTo>
                  <a:lnTo>
                    <a:pt x="3422" y="12202"/>
                  </a:lnTo>
                  <a:lnTo>
                    <a:pt x="3409" y="12114"/>
                  </a:lnTo>
                  <a:lnTo>
                    <a:pt x="3397" y="12025"/>
                  </a:lnTo>
                  <a:lnTo>
                    <a:pt x="3387" y="11936"/>
                  </a:lnTo>
                  <a:lnTo>
                    <a:pt x="3378" y="11846"/>
                  </a:lnTo>
                  <a:lnTo>
                    <a:pt x="3370" y="11756"/>
                  </a:lnTo>
                  <a:lnTo>
                    <a:pt x="3364" y="11665"/>
                  </a:lnTo>
                  <a:lnTo>
                    <a:pt x="3358" y="11573"/>
                  </a:lnTo>
                  <a:lnTo>
                    <a:pt x="3349" y="11388"/>
                  </a:lnTo>
                  <a:lnTo>
                    <a:pt x="3340" y="11200"/>
                  </a:lnTo>
                  <a:lnTo>
                    <a:pt x="3294" y="11510"/>
                  </a:lnTo>
                  <a:lnTo>
                    <a:pt x="3273" y="11807"/>
                  </a:lnTo>
                  <a:lnTo>
                    <a:pt x="3277" y="12090"/>
                  </a:lnTo>
                  <a:lnTo>
                    <a:pt x="3305" y="12363"/>
                  </a:lnTo>
                  <a:lnTo>
                    <a:pt x="3354" y="12621"/>
                  </a:lnTo>
                  <a:lnTo>
                    <a:pt x="3424" y="12867"/>
                  </a:lnTo>
                  <a:lnTo>
                    <a:pt x="3515" y="13099"/>
                  </a:lnTo>
                  <a:lnTo>
                    <a:pt x="3625" y="13318"/>
                  </a:lnTo>
                  <a:lnTo>
                    <a:pt x="3750" y="13523"/>
                  </a:lnTo>
                  <a:lnTo>
                    <a:pt x="3893" y="13714"/>
                  </a:lnTo>
                  <a:lnTo>
                    <a:pt x="4051" y="13892"/>
                  </a:lnTo>
                  <a:lnTo>
                    <a:pt x="4223" y="14056"/>
                  </a:lnTo>
                  <a:lnTo>
                    <a:pt x="4407" y="14205"/>
                  </a:lnTo>
                  <a:lnTo>
                    <a:pt x="4602" y="14340"/>
                  </a:lnTo>
                  <a:lnTo>
                    <a:pt x="4808" y="14460"/>
                  </a:lnTo>
                  <a:lnTo>
                    <a:pt x="5024" y="14567"/>
                  </a:lnTo>
                  <a:lnTo>
                    <a:pt x="5246" y="14657"/>
                  </a:lnTo>
                  <a:lnTo>
                    <a:pt x="5476" y="14733"/>
                  </a:lnTo>
                  <a:lnTo>
                    <a:pt x="5711" y="14793"/>
                  </a:lnTo>
                  <a:lnTo>
                    <a:pt x="5951" y="14839"/>
                  </a:lnTo>
                  <a:lnTo>
                    <a:pt x="6193" y="14869"/>
                  </a:lnTo>
                  <a:lnTo>
                    <a:pt x="6438" y="14882"/>
                  </a:lnTo>
                  <a:lnTo>
                    <a:pt x="6683" y="14881"/>
                  </a:lnTo>
                  <a:lnTo>
                    <a:pt x="6928" y="14863"/>
                  </a:lnTo>
                  <a:lnTo>
                    <a:pt x="7172" y="14829"/>
                  </a:lnTo>
                  <a:lnTo>
                    <a:pt x="7412" y="14778"/>
                  </a:lnTo>
                  <a:lnTo>
                    <a:pt x="7649" y="14712"/>
                  </a:lnTo>
                  <a:lnTo>
                    <a:pt x="7881" y="14628"/>
                  </a:lnTo>
                  <a:lnTo>
                    <a:pt x="8106" y="14528"/>
                  </a:lnTo>
                  <a:lnTo>
                    <a:pt x="8323" y="14410"/>
                  </a:lnTo>
                  <a:lnTo>
                    <a:pt x="8533" y="14276"/>
                  </a:lnTo>
                  <a:lnTo>
                    <a:pt x="8732" y="1412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CustomShape 4"/>
            <p:cNvSpPr/>
            <p:nvPr/>
          </p:nvSpPr>
          <p:spPr>
            <a:xfrm>
              <a:off x="368640" y="609840"/>
              <a:ext cx="167400" cy="173520"/>
            </a:xfrm>
            <a:custGeom>
              <a:avLst/>
              <a:gdLst/>
              <a:ahLst/>
              <a:rect l="l" t="t" r="r" b="b"/>
              <a:pathLst>
                <a:path w="3332" h="3469">
                  <a:moveTo>
                    <a:pt x="3332" y="3469"/>
                  </a:moveTo>
                  <a:lnTo>
                    <a:pt x="2437" y="3469"/>
                  </a:lnTo>
                  <a:lnTo>
                    <a:pt x="1304" y="1847"/>
                  </a:lnTo>
                  <a:lnTo>
                    <a:pt x="1273" y="1848"/>
                  </a:lnTo>
                  <a:lnTo>
                    <a:pt x="1243" y="1849"/>
                  </a:lnTo>
                  <a:lnTo>
                    <a:pt x="1216" y="1850"/>
                  </a:lnTo>
                  <a:lnTo>
                    <a:pt x="1190" y="1850"/>
                  </a:lnTo>
                  <a:lnTo>
                    <a:pt x="1165" y="1851"/>
                  </a:lnTo>
                  <a:lnTo>
                    <a:pt x="1141" y="1851"/>
                  </a:lnTo>
                  <a:lnTo>
                    <a:pt x="1120" y="1851"/>
                  </a:lnTo>
                  <a:lnTo>
                    <a:pt x="1098" y="1851"/>
                  </a:lnTo>
                  <a:lnTo>
                    <a:pt x="1083" y="1851"/>
                  </a:lnTo>
                  <a:lnTo>
                    <a:pt x="1066" y="1851"/>
                  </a:lnTo>
                  <a:lnTo>
                    <a:pt x="1048" y="1851"/>
                  </a:lnTo>
                  <a:lnTo>
                    <a:pt x="1030" y="1851"/>
                  </a:lnTo>
                  <a:lnTo>
                    <a:pt x="1011" y="1850"/>
                  </a:lnTo>
                  <a:lnTo>
                    <a:pt x="992" y="1849"/>
                  </a:lnTo>
                  <a:lnTo>
                    <a:pt x="973" y="1848"/>
                  </a:lnTo>
                  <a:lnTo>
                    <a:pt x="953" y="1847"/>
                  </a:lnTo>
                  <a:lnTo>
                    <a:pt x="953" y="2855"/>
                  </a:lnTo>
                  <a:lnTo>
                    <a:pt x="953" y="2895"/>
                  </a:lnTo>
                  <a:lnTo>
                    <a:pt x="954" y="2933"/>
                  </a:lnTo>
                  <a:lnTo>
                    <a:pt x="955" y="2969"/>
                  </a:lnTo>
                  <a:lnTo>
                    <a:pt x="957" y="3004"/>
                  </a:lnTo>
                  <a:lnTo>
                    <a:pt x="959" y="3035"/>
                  </a:lnTo>
                  <a:lnTo>
                    <a:pt x="962" y="3066"/>
                  </a:lnTo>
                  <a:lnTo>
                    <a:pt x="966" y="3093"/>
                  </a:lnTo>
                  <a:lnTo>
                    <a:pt x="971" y="3120"/>
                  </a:lnTo>
                  <a:lnTo>
                    <a:pt x="975" y="3144"/>
                  </a:lnTo>
                  <a:lnTo>
                    <a:pt x="980" y="3167"/>
                  </a:lnTo>
                  <a:lnTo>
                    <a:pt x="986" y="3188"/>
                  </a:lnTo>
                  <a:lnTo>
                    <a:pt x="992" y="3207"/>
                  </a:lnTo>
                  <a:lnTo>
                    <a:pt x="998" y="3223"/>
                  </a:lnTo>
                  <a:lnTo>
                    <a:pt x="1006" y="3238"/>
                  </a:lnTo>
                  <a:lnTo>
                    <a:pt x="1013" y="3251"/>
                  </a:lnTo>
                  <a:lnTo>
                    <a:pt x="1022" y="3262"/>
                  </a:lnTo>
                  <a:lnTo>
                    <a:pt x="1034" y="3275"/>
                  </a:lnTo>
                  <a:lnTo>
                    <a:pt x="1047" y="3288"/>
                  </a:lnTo>
                  <a:lnTo>
                    <a:pt x="1060" y="3301"/>
                  </a:lnTo>
                  <a:lnTo>
                    <a:pt x="1075" y="3311"/>
                  </a:lnTo>
                  <a:lnTo>
                    <a:pt x="1090" y="3321"/>
                  </a:lnTo>
                  <a:lnTo>
                    <a:pt x="1105" y="3330"/>
                  </a:lnTo>
                  <a:lnTo>
                    <a:pt x="1123" y="3338"/>
                  </a:lnTo>
                  <a:lnTo>
                    <a:pt x="1140" y="3347"/>
                  </a:lnTo>
                  <a:lnTo>
                    <a:pt x="1157" y="3353"/>
                  </a:lnTo>
                  <a:lnTo>
                    <a:pt x="1176" y="3359"/>
                  </a:lnTo>
                  <a:lnTo>
                    <a:pt x="1195" y="3364"/>
                  </a:lnTo>
                  <a:lnTo>
                    <a:pt x="1216" y="3368"/>
                  </a:lnTo>
                  <a:lnTo>
                    <a:pt x="1236" y="3371"/>
                  </a:lnTo>
                  <a:lnTo>
                    <a:pt x="1259" y="3373"/>
                  </a:lnTo>
                  <a:lnTo>
                    <a:pt x="1280" y="3374"/>
                  </a:lnTo>
                  <a:lnTo>
                    <a:pt x="1304" y="3374"/>
                  </a:lnTo>
                  <a:lnTo>
                    <a:pt x="1435" y="3374"/>
                  </a:lnTo>
                  <a:lnTo>
                    <a:pt x="1435" y="3469"/>
                  </a:lnTo>
                  <a:lnTo>
                    <a:pt x="0" y="3469"/>
                  </a:lnTo>
                  <a:lnTo>
                    <a:pt x="0" y="3374"/>
                  </a:lnTo>
                  <a:lnTo>
                    <a:pt x="126" y="3374"/>
                  </a:lnTo>
                  <a:lnTo>
                    <a:pt x="152" y="3374"/>
                  </a:lnTo>
                  <a:lnTo>
                    <a:pt x="177" y="3372"/>
                  </a:lnTo>
                  <a:lnTo>
                    <a:pt x="202" y="3369"/>
                  </a:lnTo>
                  <a:lnTo>
                    <a:pt x="224" y="3366"/>
                  </a:lnTo>
                  <a:lnTo>
                    <a:pt x="247" y="3361"/>
                  </a:lnTo>
                  <a:lnTo>
                    <a:pt x="268" y="3355"/>
                  </a:lnTo>
                  <a:lnTo>
                    <a:pt x="288" y="3347"/>
                  </a:lnTo>
                  <a:lnTo>
                    <a:pt x="308" y="3338"/>
                  </a:lnTo>
                  <a:lnTo>
                    <a:pt x="326" y="3329"/>
                  </a:lnTo>
                  <a:lnTo>
                    <a:pt x="344" y="3318"/>
                  </a:lnTo>
                  <a:lnTo>
                    <a:pt x="361" y="3307"/>
                  </a:lnTo>
                  <a:lnTo>
                    <a:pt x="376" y="3293"/>
                  </a:lnTo>
                  <a:lnTo>
                    <a:pt x="391" y="3280"/>
                  </a:lnTo>
                  <a:lnTo>
                    <a:pt x="405" y="3265"/>
                  </a:lnTo>
                  <a:lnTo>
                    <a:pt x="417" y="3249"/>
                  </a:lnTo>
                  <a:lnTo>
                    <a:pt x="429" y="3231"/>
                  </a:lnTo>
                  <a:lnTo>
                    <a:pt x="435" y="3220"/>
                  </a:lnTo>
                  <a:lnTo>
                    <a:pt x="442" y="3208"/>
                  </a:lnTo>
                  <a:lnTo>
                    <a:pt x="447" y="3193"/>
                  </a:lnTo>
                  <a:lnTo>
                    <a:pt x="452" y="3178"/>
                  </a:lnTo>
                  <a:lnTo>
                    <a:pt x="457" y="3160"/>
                  </a:lnTo>
                  <a:lnTo>
                    <a:pt x="461" y="3140"/>
                  </a:lnTo>
                  <a:lnTo>
                    <a:pt x="465" y="3120"/>
                  </a:lnTo>
                  <a:lnTo>
                    <a:pt x="468" y="3097"/>
                  </a:lnTo>
                  <a:lnTo>
                    <a:pt x="471" y="3073"/>
                  </a:lnTo>
                  <a:lnTo>
                    <a:pt x="474" y="3046"/>
                  </a:lnTo>
                  <a:lnTo>
                    <a:pt x="476" y="3019"/>
                  </a:lnTo>
                  <a:lnTo>
                    <a:pt x="478" y="2989"/>
                  </a:lnTo>
                  <a:lnTo>
                    <a:pt x="480" y="2926"/>
                  </a:lnTo>
                  <a:lnTo>
                    <a:pt x="481" y="2855"/>
                  </a:lnTo>
                  <a:lnTo>
                    <a:pt x="481" y="613"/>
                  </a:lnTo>
                  <a:lnTo>
                    <a:pt x="481" y="573"/>
                  </a:lnTo>
                  <a:lnTo>
                    <a:pt x="480" y="536"/>
                  </a:lnTo>
                  <a:lnTo>
                    <a:pt x="479" y="500"/>
                  </a:lnTo>
                  <a:lnTo>
                    <a:pt x="477" y="465"/>
                  </a:lnTo>
                  <a:lnTo>
                    <a:pt x="474" y="433"/>
                  </a:lnTo>
                  <a:lnTo>
                    <a:pt x="471" y="403"/>
                  </a:lnTo>
                  <a:lnTo>
                    <a:pt x="468" y="374"/>
                  </a:lnTo>
                  <a:lnTo>
                    <a:pt x="464" y="348"/>
                  </a:lnTo>
                  <a:lnTo>
                    <a:pt x="460" y="324"/>
                  </a:lnTo>
                  <a:lnTo>
                    <a:pt x="454" y="302"/>
                  </a:lnTo>
                  <a:lnTo>
                    <a:pt x="449" y="280"/>
                  </a:lnTo>
                  <a:lnTo>
                    <a:pt x="443" y="262"/>
                  </a:lnTo>
                  <a:lnTo>
                    <a:pt x="435" y="246"/>
                  </a:lnTo>
                  <a:lnTo>
                    <a:pt x="428" y="231"/>
                  </a:lnTo>
                  <a:lnTo>
                    <a:pt x="421" y="218"/>
                  </a:lnTo>
                  <a:lnTo>
                    <a:pt x="412" y="208"/>
                  </a:lnTo>
                  <a:lnTo>
                    <a:pt x="400" y="194"/>
                  </a:lnTo>
                  <a:lnTo>
                    <a:pt x="386" y="181"/>
                  </a:lnTo>
                  <a:lnTo>
                    <a:pt x="373" y="169"/>
                  </a:lnTo>
                  <a:lnTo>
                    <a:pt x="359" y="158"/>
                  </a:lnTo>
                  <a:lnTo>
                    <a:pt x="344" y="148"/>
                  </a:lnTo>
                  <a:lnTo>
                    <a:pt x="327" y="138"/>
                  </a:lnTo>
                  <a:lnTo>
                    <a:pt x="310" y="130"/>
                  </a:lnTo>
                  <a:lnTo>
                    <a:pt x="292" y="123"/>
                  </a:lnTo>
                  <a:lnTo>
                    <a:pt x="274" y="116"/>
                  </a:lnTo>
                  <a:lnTo>
                    <a:pt x="255" y="111"/>
                  </a:lnTo>
                  <a:lnTo>
                    <a:pt x="235" y="106"/>
                  </a:lnTo>
                  <a:lnTo>
                    <a:pt x="215" y="102"/>
                  </a:lnTo>
                  <a:lnTo>
                    <a:pt x="193" y="99"/>
                  </a:lnTo>
                  <a:lnTo>
                    <a:pt x="172" y="97"/>
                  </a:lnTo>
                  <a:lnTo>
                    <a:pt x="149" y="96"/>
                  </a:lnTo>
                  <a:lnTo>
                    <a:pt x="126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220" y="0"/>
                  </a:lnTo>
                  <a:lnTo>
                    <a:pt x="1285" y="0"/>
                  </a:lnTo>
                  <a:lnTo>
                    <a:pt x="1349" y="1"/>
                  </a:lnTo>
                  <a:lnTo>
                    <a:pt x="1410" y="3"/>
                  </a:lnTo>
                  <a:lnTo>
                    <a:pt x="1469" y="5"/>
                  </a:lnTo>
                  <a:lnTo>
                    <a:pt x="1526" y="8"/>
                  </a:lnTo>
                  <a:lnTo>
                    <a:pt x="1580" y="11"/>
                  </a:lnTo>
                  <a:lnTo>
                    <a:pt x="1633" y="15"/>
                  </a:lnTo>
                  <a:lnTo>
                    <a:pt x="1683" y="20"/>
                  </a:lnTo>
                  <a:lnTo>
                    <a:pt x="1731" y="25"/>
                  </a:lnTo>
                  <a:lnTo>
                    <a:pt x="1777" y="31"/>
                  </a:lnTo>
                  <a:lnTo>
                    <a:pt x="1821" y="38"/>
                  </a:lnTo>
                  <a:lnTo>
                    <a:pt x="1862" y="46"/>
                  </a:lnTo>
                  <a:lnTo>
                    <a:pt x="1902" y="53"/>
                  </a:lnTo>
                  <a:lnTo>
                    <a:pt x="1939" y="62"/>
                  </a:lnTo>
                  <a:lnTo>
                    <a:pt x="1973" y="71"/>
                  </a:lnTo>
                  <a:lnTo>
                    <a:pt x="2006" y="80"/>
                  </a:lnTo>
                  <a:lnTo>
                    <a:pt x="2038" y="92"/>
                  </a:lnTo>
                  <a:lnTo>
                    <a:pt x="2068" y="103"/>
                  </a:lnTo>
                  <a:lnTo>
                    <a:pt x="2099" y="116"/>
                  </a:lnTo>
                  <a:lnTo>
                    <a:pt x="2129" y="129"/>
                  </a:lnTo>
                  <a:lnTo>
                    <a:pt x="2157" y="144"/>
                  </a:lnTo>
                  <a:lnTo>
                    <a:pt x="2186" y="160"/>
                  </a:lnTo>
                  <a:lnTo>
                    <a:pt x="2213" y="177"/>
                  </a:lnTo>
                  <a:lnTo>
                    <a:pt x="2240" y="195"/>
                  </a:lnTo>
                  <a:lnTo>
                    <a:pt x="2267" y="214"/>
                  </a:lnTo>
                  <a:lnTo>
                    <a:pt x="2293" y="233"/>
                  </a:lnTo>
                  <a:lnTo>
                    <a:pt x="2319" y="255"/>
                  </a:lnTo>
                  <a:lnTo>
                    <a:pt x="2343" y="277"/>
                  </a:lnTo>
                  <a:lnTo>
                    <a:pt x="2368" y="301"/>
                  </a:lnTo>
                  <a:lnTo>
                    <a:pt x="2391" y="325"/>
                  </a:lnTo>
                  <a:lnTo>
                    <a:pt x="2414" y="351"/>
                  </a:lnTo>
                  <a:lnTo>
                    <a:pt x="2436" y="376"/>
                  </a:lnTo>
                  <a:lnTo>
                    <a:pt x="2458" y="404"/>
                  </a:lnTo>
                  <a:lnTo>
                    <a:pt x="2478" y="432"/>
                  </a:lnTo>
                  <a:lnTo>
                    <a:pt x="2496" y="461"/>
                  </a:lnTo>
                  <a:lnTo>
                    <a:pt x="2514" y="491"/>
                  </a:lnTo>
                  <a:lnTo>
                    <a:pt x="2529" y="520"/>
                  </a:lnTo>
                  <a:lnTo>
                    <a:pt x="2543" y="551"/>
                  </a:lnTo>
                  <a:lnTo>
                    <a:pt x="2557" y="582"/>
                  </a:lnTo>
                  <a:lnTo>
                    <a:pt x="2569" y="614"/>
                  </a:lnTo>
                  <a:lnTo>
                    <a:pt x="2579" y="647"/>
                  </a:lnTo>
                  <a:lnTo>
                    <a:pt x="2587" y="679"/>
                  </a:lnTo>
                  <a:lnTo>
                    <a:pt x="2595" y="714"/>
                  </a:lnTo>
                  <a:lnTo>
                    <a:pt x="2602" y="748"/>
                  </a:lnTo>
                  <a:lnTo>
                    <a:pt x="2607" y="784"/>
                  </a:lnTo>
                  <a:lnTo>
                    <a:pt x="2610" y="819"/>
                  </a:lnTo>
                  <a:lnTo>
                    <a:pt x="2612" y="856"/>
                  </a:lnTo>
                  <a:lnTo>
                    <a:pt x="2613" y="893"/>
                  </a:lnTo>
                  <a:lnTo>
                    <a:pt x="2612" y="933"/>
                  </a:lnTo>
                  <a:lnTo>
                    <a:pt x="2610" y="971"/>
                  </a:lnTo>
                  <a:lnTo>
                    <a:pt x="2606" y="1010"/>
                  </a:lnTo>
                  <a:lnTo>
                    <a:pt x="2600" y="1048"/>
                  </a:lnTo>
                  <a:lnTo>
                    <a:pt x="2593" y="1085"/>
                  </a:lnTo>
                  <a:lnTo>
                    <a:pt x="2584" y="1120"/>
                  </a:lnTo>
                  <a:lnTo>
                    <a:pt x="2574" y="1156"/>
                  </a:lnTo>
                  <a:lnTo>
                    <a:pt x="2563" y="1192"/>
                  </a:lnTo>
                  <a:lnTo>
                    <a:pt x="2549" y="1226"/>
                  </a:lnTo>
                  <a:lnTo>
                    <a:pt x="2534" y="1259"/>
                  </a:lnTo>
                  <a:lnTo>
                    <a:pt x="2518" y="1293"/>
                  </a:lnTo>
                  <a:lnTo>
                    <a:pt x="2499" y="1326"/>
                  </a:lnTo>
                  <a:lnTo>
                    <a:pt x="2480" y="1357"/>
                  </a:lnTo>
                  <a:lnTo>
                    <a:pt x="2459" y="1388"/>
                  </a:lnTo>
                  <a:lnTo>
                    <a:pt x="2436" y="1418"/>
                  </a:lnTo>
                  <a:lnTo>
                    <a:pt x="2412" y="1448"/>
                  </a:lnTo>
                  <a:lnTo>
                    <a:pt x="2385" y="1477"/>
                  </a:lnTo>
                  <a:lnTo>
                    <a:pt x="2357" y="1505"/>
                  </a:lnTo>
                  <a:lnTo>
                    <a:pt x="2328" y="1532"/>
                  </a:lnTo>
                  <a:lnTo>
                    <a:pt x="2297" y="1557"/>
                  </a:lnTo>
                  <a:lnTo>
                    <a:pt x="2263" y="1582"/>
                  </a:lnTo>
                  <a:lnTo>
                    <a:pt x="2230" y="1605"/>
                  </a:lnTo>
                  <a:lnTo>
                    <a:pt x="2193" y="1628"/>
                  </a:lnTo>
                  <a:lnTo>
                    <a:pt x="2155" y="1648"/>
                  </a:lnTo>
                  <a:lnTo>
                    <a:pt x="2115" y="1669"/>
                  </a:lnTo>
                  <a:lnTo>
                    <a:pt x="2074" y="1688"/>
                  </a:lnTo>
                  <a:lnTo>
                    <a:pt x="2031" y="1706"/>
                  </a:lnTo>
                  <a:lnTo>
                    <a:pt x="1986" y="1723"/>
                  </a:lnTo>
                  <a:lnTo>
                    <a:pt x="1939" y="1739"/>
                  </a:lnTo>
                  <a:lnTo>
                    <a:pt x="1891" y="1753"/>
                  </a:lnTo>
                  <a:lnTo>
                    <a:pt x="1840" y="1768"/>
                  </a:lnTo>
                  <a:lnTo>
                    <a:pt x="1789" y="1780"/>
                  </a:lnTo>
                  <a:lnTo>
                    <a:pt x="2479" y="2776"/>
                  </a:lnTo>
                  <a:lnTo>
                    <a:pt x="2509" y="2818"/>
                  </a:lnTo>
                  <a:lnTo>
                    <a:pt x="2537" y="2858"/>
                  </a:lnTo>
                  <a:lnTo>
                    <a:pt x="2566" y="2896"/>
                  </a:lnTo>
                  <a:lnTo>
                    <a:pt x="2593" y="2933"/>
                  </a:lnTo>
                  <a:lnTo>
                    <a:pt x="2621" y="2968"/>
                  </a:lnTo>
                  <a:lnTo>
                    <a:pt x="2647" y="3001"/>
                  </a:lnTo>
                  <a:lnTo>
                    <a:pt x="2674" y="3031"/>
                  </a:lnTo>
                  <a:lnTo>
                    <a:pt x="2700" y="3061"/>
                  </a:lnTo>
                  <a:lnTo>
                    <a:pt x="2725" y="3088"/>
                  </a:lnTo>
                  <a:lnTo>
                    <a:pt x="2750" y="3115"/>
                  </a:lnTo>
                  <a:lnTo>
                    <a:pt x="2774" y="3138"/>
                  </a:lnTo>
                  <a:lnTo>
                    <a:pt x="2798" y="3161"/>
                  </a:lnTo>
                  <a:lnTo>
                    <a:pt x="2820" y="3181"/>
                  </a:lnTo>
                  <a:lnTo>
                    <a:pt x="2844" y="3200"/>
                  </a:lnTo>
                  <a:lnTo>
                    <a:pt x="2865" y="3216"/>
                  </a:lnTo>
                  <a:lnTo>
                    <a:pt x="2886" y="3231"/>
                  </a:lnTo>
                  <a:lnTo>
                    <a:pt x="2908" y="3244"/>
                  </a:lnTo>
                  <a:lnTo>
                    <a:pt x="2930" y="3258"/>
                  </a:lnTo>
                  <a:lnTo>
                    <a:pt x="2954" y="3270"/>
                  </a:lnTo>
                  <a:lnTo>
                    <a:pt x="2978" y="3282"/>
                  </a:lnTo>
                  <a:lnTo>
                    <a:pt x="3003" y="3293"/>
                  </a:lnTo>
                  <a:lnTo>
                    <a:pt x="3029" y="3304"/>
                  </a:lnTo>
                  <a:lnTo>
                    <a:pt x="3056" y="3314"/>
                  </a:lnTo>
                  <a:lnTo>
                    <a:pt x="3084" y="3323"/>
                  </a:lnTo>
                  <a:lnTo>
                    <a:pt x="3111" y="3331"/>
                  </a:lnTo>
                  <a:lnTo>
                    <a:pt x="3141" y="3339"/>
                  </a:lnTo>
                  <a:lnTo>
                    <a:pt x="3170" y="3347"/>
                  </a:lnTo>
                  <a:lnTo>
                    <a:pt x="3201" y="3354"/>
                  </a:lnTo>
                  <a:lnTo>
                    <a:pt x="3233" y="3360"/>
                  </a:lnTo>
                  <a:lnTo>
                    <a:pt x="3264" y="3365"/>
                  </a:lnTo>
                  <a:lnTo>
                    <a:pt x="3298" y="3370"/>
                  </a:lnTo>
                  <a:lnTo>
                    <a:pt x="3332" y="3374"/>
                  </a:lnTo>
                  <a:lnTo>
                    <a:pt x="3332" y="3469"/>
                  </a:lnTo>
                  <a:close/>
                  <a:moveTo>
                    <a:pt x="953" y="1686"/>
                  </a:moveTo>
                  <a:lnTo>
                    <a:pt x="976" y="1686"/>
                  </a:lnTo>
                  <a:lnTo>
                    <a:pt x="997" y="1686"/>
                  </a:lnTo>
                  <a:lnTo>
                    <a:pt x="1017" y="1686"/>
                  </a:lnTo>
                  <a:lnTo>
                    <a:pt x="1035" y="1687"/>
                  </a:lnTo>
                  <a:lnTo>
                    <a:pt x="1051" y="1687"/>
                  </a:lnTo>
                  <a:lnTo>
                    <a:pt x="1066" y="1688"/>
                  </a:lnTo>
                  <a:lnTo>
                    <a:pt x="1080" y="1688"/>
                  </a:lnTo>
                  <a:lnTo>
                    <a:pt x="1091" y="1688"/>
                  </a:lnTo>
                  <a:lnTo>
                    <a:pt x="1150" y="1688"/>
                  </a:lnTo>
                  <a:lnTo>
                    <a:pt x="1208" y="1685"/>
                  </a:lnTo>
                  <a:lnTo>
                    <a:pt x="1263" y="1681"/>
                  </a:lnTo>
                  <a:lnTo>
                    <a:pt x="1316" y="1675"/>
                  </a:lnTo>
                  <a:lnTo>
                    <a:pt x="1368" y="1667"/>
                  </a:lnTo>
                  <a:lnTo>
                    <a:pt x="1417" y="1658"/>
                  </a:lnTo>
                  <a:lnTo>
                    <a:pt x="1441" y="1653"/>
                  </a:lnTo>
                  <a:lnTo>
                    <a:pt x="1465" y="1647"/>
                  </a:lnTo>
                  <a:lnTo>
                    <a:pt x="1488" y="1641"/>
                  </a:lnTo>
                  <a:lnTo>
                    <a:pt x="1512" y="1635"/>
                  </a:lnTo>
                  <a:lnTo>
                    <a:pt x="1533" y="1628"/>
                  </a:lnTo>
                  <a:lnTo>
                    <a:pt x="1556" y="1621"/>
                  </a:lnTo>
                  <a:lnTo>
                    <a:pt x="1577" y="1612"/>
                  </a:lnTo>
                  <a:lnTo>
                    <a:pt x="1598" y="1604"/>
                  </a:lnTo>
                  <a:lnTo>
                    <a:pt x="1618" y="1596"/>
                  </a:lnTo>
                  <a:lnTo>
                    <a:pt x="1638" y="1587"/>
                  </a:lnTo>
                  <a:lnTo>
                    <a:pt x="1658" y="1578"/>
                  </a:lnTo>
                  <a:lnTo>
                    <a:pt x="1677" y="1567"/>
                  </a:lnTo>
                  <a:lnTo>
                    <a:pt x="1696" y="1557"/>
                  </a:lnTo>
                  <a:lnTo>
                    <a:pt x="1714" y="1547"/>
                  </a:lnTo>
                  <a:lnTo>
                    <a:pt x="1731" y="1536"/>
                  </a:lnTo>
                  <a:lnTo>
                    <a:pt x="1749" y="1524"/>
                  </a:lnTo>
                  <a:lnTo>
                    <a:pt x="1766" y="1512"/>
                  </a:lnTo>
                  <a:lnTo>
                    <a:pt x="1782" y="1499"/>
                  </a:lnTo>
                  <a:lnTo>
                    <a:pt x="1798" y="1487"/>
                  </a:lnTo>
                  <a:lnTo>
                    <a:pt x="1813" y="1474"/>
                  </a:lnTo>
                  <a:lnTo>
                    <a:pt x="1843" y="1446"/>
                  </a:lnTo>
                  <a:lnTo>
                    <a:pt x="1870" y="1418"/>
                  </a:lnTo>
                  <a:lnTo>
                    <a:pt x="1884" y="1403"/>
                  </a:lnTo>
                  <a:lnTo>
                    <a:pt x="1896" y="1389"/>
                  </a:lnTo>
                  <a:lnTo>
                    <a:pt x="1908" y="1374"/>
                  </a:lnTo>
                  <a:lnTo>
                    <a:pt x="1920" y="1359"/>
                  </a:lnTo>
                  <a:lnTo>
                    <a:pt x="1932" y="1343"/>
                  </a:lnTo>
                  <a:lnTo>
                    <a:pt x="1942" y="1328"/>
                  </a:lnTo>
                  <a:lnTo>
                    <a:pt x="1952" y="1312"/>
                  </a:lnTo>
                  <a:lnTo>
                    <a:pt x="1962" y="1296"/>
                  </a:lnTo>
                  <a:lnTo>
                    <a:pt x="1971" y="1280"/>
                  </a:lnTo>
                  <a:lnTo>
                    <a:pt x="1981" y="1263"/>
                  </a:lnTo>
                  <a:lnTo>
                    <a:pt x="1989" y="1246"/>
                  </a:lnTo>
                  <a:lnTo>
                    <a:pt x="1996" y="1230"/>
                  </a:lnTo>
                  <a:lnTo>
                    <a:pt x="2004" y="1212"/>
                  </a:lnTo>
                  <a:lnTo>
                    <a:pt x="2010" y="1195"/>
                  </a:lnTo>
                  <a:lnTo>
                    <a:pt x="2017" y="1177"/>
                  </a:lnTo>
                  <a:lnTo>
                    <a:pt x="2022" y="1159"/>
                  </a:lnTo>
                  <a:lnTo>
                    <a:pt x="2029" y="1141"/>
                  </a:lnTo>
                  <a:lnTo>
                    <a:pt x="2034" y="1122"/>
                  </a:lnTo>
                  <a:lnTo>
                    <a:pt x="2038" y="1104"/>
                  </a:lnTo>
                  <a:lnTo>
                    <a:pt x="2042" y="1085"/>
                  </a:lnTo>
                  <a:lnTo>
                    <a:pt x="2049" y="1047"/>
                  </a:lnTo>
                  <a:lnTo>
                    <a:pt x="2053" y="1007"/>
                  </a:lnTo>
                  <a:lnTo>
                    <a:pt x="2056" y="967"/>
                  </a:lnTo>
                  <a:lnTo>
                    <a:pt x="2057" y="926"/>
                  </a:lnTo>
                  <a:lnTo>
                    <a:pt x="2056" y="886"/>
                  </a:lnTo>
                  <a:lnTo>
                    <a:pt x="2054" y="847"/>
                  </a:lnTo>
                  <a:lnTo>
                    <a:pt x="2050" y="808"/>
                  </a:lnTo>
                  <a:lnTo>
                    <a:pt x="2045" y="771"/>
                  </a:lnTo>
                  <a:lnTo>
                    <a:pt x="2038" y="735"/>
                  </a:lnTo>
                  <a:lnTo>
                    <a:pt x="2030" y="700"/>
                  </a:lnTo>
                  <a:lnTo>
                    <a:pt x="2019" y="665"/>
                  </a:lnTo>
                  <a:lnTo>
                    <a:pt x="2008" y="631"/>
                  </a:lnTo>
                  <a:lnTo>
                    <a:pt x="1995" y="599"/>
                  </a:lnTo>
                  <a:lnTo>
                    <a:pt x="1981" y="567"/>
                  </a:lnTo>
                  <a:lnTo>
                    <a:pt x="1964" y="537"/>
                  </a:lnTo>
                  <a:lnTo>
                    <a:pt x="1947" y="507"/>
                  </a:lnTo>
                  <a:lnTo>
                    <a:pt x="1927" y="478"/>
                  </a:lnTo>
                  <a:lnTo>
                    <a:pt x="1907" y="451"/>
                  </a:lnTo>
                  <a:lnTo>
                    <a:pt x="1885" y="423"/>
                  </a:lnTo>
                  <a:lnTo>
                    <a:pt x="1861" y="398"/>
                  </a:lnTo>
                  <a:lnTo>
                    <a:pt x="1836" y="373"/>
                  </a:lnTo>
                  <a:lnTo>
                    <a:pt x="1810" y="350"/>
                  </a:lnTo>
                  <a:lnTo>
                    <a:pt x="1782" y="328"/>
                  </a:lnTo>
                  <a:lnTo>
                    <a:pt x="1755" y="309"/>
                  </a:lnTo>
                  <a:lnTo>
                    <a:pt x="1725" y="291"/>
                  </a:lnTo>
                  <a:lnTo>
                    <a:pt x="1696" y="274"/>
                  </a:lnTo>
                  <a:lnTo>
                    <a:pt x="1665" y="259"/>
                  </a:lnTo>
                  <a:lnTo>
                    <a:pt x="1632" y="246"/>
                  </a:lnTo>
                  <a:lnTo>
                    <a:pt x="1600" y="233"/>
                  </a:lnTo>
                  <a:lnTo>
                    <a:pt x="1566" y="223"/>
                  </a:lnTo>
                  <a:lnTo>
                    <a:pt x="1530" y="214"/>
                  </a:lnTo>
                  <a:lnTo>
                    <a:pt x="1494" y="207"/>
                  </a:lnTo>
                  <a:lnTo>
                    <a:pt x="1458" y="202"/>
                  </a:lnTo>
                  <a:lnTo>
                    <a:pt x="1420" y="198"/>
                  </a:lnTo>
                  <a:lnTo>
                    <a:pt x="1380" y="195"/>
                  </a:lnTo>
                  <a:lnTo>
                    <a:pt x="1340" y="195"/>
                  </a:lnTo>
                  <a:lnTo>
                    <a:pt x="1304" y="195"/>
                  </a:lnTo>
                  <a:lnTo>
                    <a:pt x="1263" y="198"/>
                  </a:lnTo>
                  <a:lnTo>
                    <a:pt x="1219" y="202"/>
                  </a:lnTo>
                  <a:lnTo>
                    <a:pt x="1172" y="207"/>
                  </a:lnTo>
                  <a:lnTo>
                    <a:pt x="1122" y="214"/>
                  </a:lnTo>
                  <a:lnTo>
                    <a:pt x="1069" y="222"/>
                  </a:lnTo>
                  <a:lnTo>
                    <a:pt x="1012" y="231"/>
                  </a:lnTo>
                  <a:lnTo>
                    <a:pt x="953" y="244"/>
                  </a:lnTo>
                  <a:lnTo>
                    <a:pt x="953" y="1686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CustomShape 5"/>
            <p:cNvSpPr/>
            <p:nvPr/>
          </p:nvSpPr>
          <p:spPr>
            <a:xfrm>
              <a:off x="416880" y="579600"/>
              <a:ext cx="46800" cy="234000"/>
            </a:xfrm>
            <a:custGeom>
              <a:avLst/>
              <a:gdLst/>
              <a:ahLst/>
              <a:rect l="l" t="t" r="r" b="b"/>
              <a:pathLst>
                <a:path w="936" h="4663">
                  <a:moveTo>
                    <a:pt x="936" y="4537"/>
                  </a:moveTo>
                  <a:lnTo>
                    <a:pt x="936" y="4663"/>
                  </a:lnTo>
                  <a:lnTo>
                    <a:pt x="0" y="4663"/>
                  </a:lnTo>
                  <a:lnTo>
                    <a:pt x="0" y="4537"/>
                  </a:lnTo>
                  <a:lnTo>
                    <a:pt x="78" y="4537"/>
                  </a:lnTo>
                  <a:lnTo>
                    <a:pt x="95" y="4536"/>
                  </a:lnTo>
                  <a:lnTo>
                    <a:pt x="111" y="4534"/>
                  </a:lnTo>
                  <a:lnTo>
                    <a:pt x="126" y="4531"/>
                  </a:lnTo>
                  <a:lnTo>
                    <a:pt x="141" y="4526"/>
                  </a:lnTo>
                  <a:lnTo>
                    <a:pt x="155" y="4520"/>
                  </a:lnTo>
                  <a:lnTo>
                    <a:pt x="169" y="4513"/>
                  </a:lnTo>
                  <a:lnTo>
                    <a:pt x="182" y="4504"/>
                  </a:lnTo>
                  <a:lnTo>
                    <a:pt x="194" y="4495"/>
                  </a:lnTo>
                  <a:lnTo>
                    <a:pt x="207" y="4484"/>
                  </a:lnTo>
                  <a:lnTo>
                    <a:pt x="218" y="4470"/>
                  </a:lnTo>
                  <a:lnTo>
                    <a:pt x="229" y="4457"/>
                  </a:lnTo>
                  <a:lnTo>
                    <a:pt x="239" y="4442"/>
                  </a:lnTo>
                  <a:lnTo>
                    <a:pt x="248" y="4425"/>
                  </a:lnTo>
                  <a:lnTo>
                    <a:pt x="258" y="4407"/>
                  </a:lnTo>
                  <a:lnTo>
                    <a:pt x="266" y="4388"/>
                  </a:lnTo>
                  <a:lnTo>
                    <a:pt x="274" y="4367"/>
                  </a:lnTo>
                  <a:lnTo>
                    <a:pt x="279" y="4353"/>
                  </a:lnTo>
                  <a:lnTo>
                    <a:pt x="283" y="4336"/>
                  </a:lnTo>
                  <a:lnTo>
                    <a:pt x="287" y="4316"/>
                  </a:lnTo>
                  <a:lnTo>
                    <a:pt x="291" y="4294"/>
                  </a:lnTo>
                  <a:lnTo>
                    <a:pt x="294" y="4269"/>
                  </a:lnTo>
                  <a:lnTo>
                    <a:pt x="297" y="4242"/>
                  </a:lnTo>
                  <a:lnTo>
                    <a:pt x="301" y="4212"/>
                  </a:lnTo>
                  <a:lnTo>
                    <a:pt x="304" y="4180"/>
                  </a:lnTo>
                  <a:lnTo>
                    <a:pt x="308" y="4109"/>
                  </a:lnTo>
                  <a:lnTo>
                    <a:pt x="311" y="4028"/>
                  </a:lnTo>
                  <a:lnTo>
                    <a:pt x="313" y="3939"/>
                  </a:lnTo>
                  <a:lnTo>
                    <a:pt x="313" y="3838"/>
                  </a:lnTo>
                  <a:lnTo>
                    <a:pt x="313" y="825"/>
                  </a:lnTo>
                  <a:lnTo>
                    <a:pt x="313" y="740"/>
                  </a:lnTo>
                  <a:lnTo>
                    <a:pt x="312" y="663"/>
                  </a:lnTo>
                  <a:lnTo>
                    <a:pt x="310" y="594"/>
                  </a:lnTo>
                  <a:lnTo>
                    <a:pt x="308" y="531"/>
                  </a:lnTo>
                  <a:lnTo>
                    <a:pt x="305" y="476"/>
                  </a:lnTo>
                  <a:lnTo>
                    <a:pt x="302" y="429"/>
                  </a:lnTo>
                  <a:lnTo>
                    <a:pt x="297" y="390"/>
                  </a:lnTo>
                  <a:lnTo>
                    <a:pt x="292" y="358"/>
                  </a:lnTo>
                  <a:lnTo>
                    <a:pt x="287" y="336"/>
                  </a:lnTo>
                  <a:lnTo>
                    <a:pt x="282" y="316"/>
                  </a:lnTo>
                  <a:lnTo>
                    <a:pt x="275" y="297"/>
                  </a:lnTo>
                  <a:lnTo>
                    <a:pt x="268" y="277"/>
                  </a:lnTo>
                  <a:lnTo>
                    <a:pt x="259" y="260"/>
                  </a:lnTo>
                  <a:lnTo>
                    <a:pt x="249" y="243"/>
                  </a:lnTo>
                  <a:lnTo>
                    <a:pt x="238" y="225"/>
                  </a:lnTo>
                  <a:lnTo>
                    <a:pt x="226" y="210"/>
                  </a:lnTo>
                  <a:lnTo>
                    <a:pt x="209" y="190"/>
                  </a:lnTo>
                  <a:lnTo>
                    <a:pt x="190" y="173"/>
                  </a:lnTo>
                  <a:lnTo>
                    <a:pt x="181" y="166"/>
                  </a:lnTo>
                  <a:lnTo>
                    <a:pt x="173" y="160"/>
                  </a:lnTo>
                  <a:lnTo>
                    <a:pt x="164" y="154"/>
                  </a:lnTo>
                  <a:lnTo>
                    <a:pt x="153" y="148"/>
                  </a:lnTo>
                  <a:lnTo>
                    <a:pt x="144" y="144"/>
                  </a:lnTo>
                  <a:lnTo>
                    <a:pt x="135" y="139"/>
                  </a:lnTo>
                  <a:lnTo>
                    <a:pt x="126" y="135"/>
                  </a:lnTo>
                  <a:lnTo>
                    <a:pt x="117" y="132"/>
                  </a:lnTo>
                  <a:lnTo>
                    <a:pt x="106" y="130"/>
                  </a:lnTo>
                  <a:lnTo>
                    <a:pt x="97" y="129"/>
                  </a:lnTo>
                  <a:lnTo>
                    <a:pt x="88" y="128"/>
                  </a:lnTo>
                  <a:lnTo>
                    <a:pt x="78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936" y="0"/>
                  </a:lnTo>
                  <a:lnTo>
                    <a:pt x="936" y="127"/>
                  </a:lnTo>
                  <a:lnTo>
                    <a:pt x="857" y="127"/>
                  </a:lnTo>
                  <a:lnTo>
                    <a:pt x="841" y="128"/>
                  </a:lnTo>
                  <a:lnTo>
                    <a:pt x="824" y="130"/>
                  </a:lnTo>
                  <a:lnTo>
                    <a:pt x="809" y="133"/>
                  </a:lnTo>
                  <a:lnTo>
                    <a:pt x="795" y="138"/>
                  </a:lnTo>
                  <a:lnTo>
                    <a:pt x="781" y="145"/>
                  </a:lnTo>
                  <a:lnTo>
                    <a:pt x="767" y="152"/>
                  </a:lnTo>
                  <a:lnTo>
                    <a:pt x="754" y="160"/>
                  </a:lnTo>
                  <a:lnTo>
                    <a:pt x="742" y="170"/>
                  </a:lnTo>
                  <a:lnTo>
                    <a:pt x="729" y="181"/>
                  </a:lnTo>
                  <a:lnTo>
                    <a:pt x="718" y="194"/>
                  </a:lnTo>
                  <a:lnTo>
                    <a:pt x="708" y="207"/>
                  </a:lnTo>
                  <a:lnTo>
                    <a:pt x="698" y="222"/>
                  </a:lnTo>
                  <a:lnTo>
                    <a:pt x="688" y="238"/>
                  </a:lnTo>
                  <a:lnTo>
                    <a:pt x="678" y="256"/>
                  </a:lnTo>
                  <a:lnTo>
                    <a:pt x="670" y="275"/>
                  </a:lnTo>
                  <a:lnTo>
                    <a:pt x="662" y="296"/>
                  </a:lnTo>
                  <a:lnTo>
                    <a:pt x="658" y="311"/>
                  </a:lnTo>
                  <a:lnTo>
                    <a:pt x="653" y="328"/>
                  </a:lnTo>
                  <a:lnTo>
                    <a:pt x="649" y="348"/>
                  </a:lnTo>
                  <a:lnTo>
                    <a:pt x="645" y="370"/>
                  </a:lnTo>
                  <a:lnTo>
                    <a:pt x="641" y="395"/>
                  </a:lnTo>
                  <a:lnTo>
                    <a:pt x="638" y="422"/>
                  </a:lnTo>
                  <a:lnTo>
                    <a:pt x="634" y="451"/>
                  </a:lnTo>
                  <a:lnTo>
                    <a:pt x="632" y="483"/>
                  </a:lnTo>
                  <a:lnTo>
                    <a:pt x="627" y="554"/>
                  </a:lnTo>
                  <a:lnTo>
                    <a:pt x="624" y="634"/>
                  </a:lnTo>
                  <a:lnTo>
                    <a:pt x="622" y="725"/>
                  </a:lnTo>
                  <a:lnTo>
                    <a:pt x="622" y="825"/>
                  </a:lnTo>
                  <a:lnTo>
                    <a:pt x="622" y="3838"/>
                  </a:lnTo>
                  <a:lnTo>
                    <a:pt x="622" y="3923"/>
                  </a:lnTo>
                  <a:lnTo>
                    <a:pt x="623" y="4000"/>
                  </a:lnTo>
                  <a:lnTo>
                    <a:pt x="625" y="4070"/>
                  </a:lnTo>
                  <a:lnTo>
                    <a:pt x="627" y="4132"/>
                  </a:lnTo>
                  <a:lnTo>
                    <a:pt x="630" y="4187"/>
                  </a:lnTo>
                  <a:lnTo>
                    <a:pt x="633" y="4234"/>
                  </a:lnTo>
                  <a:lnTo>
                    <a:pt x="638" y="4273"/>
                  </a:lnTo>
                  <a:lnTo>
                    <a:pt x="643" y="4305"/>
                  </a:lnTo>
                  <a:lnTo>
                    <a:pt x="648" y="4326"/>
                  </a:lnTo>
                  <a:lnTo>
                    <a:pt x="653" y="4347"/>
                  </a:lnTo>
                  <a:lnTo>
                    <a:pt x="660" y="4366"/>
                  </a:lnTo>
                  <a:lnTo>
                    <a:pt x="668" y="4386"/>
                  </a:lnTo>
                  <a:lnTo>
                    <a:pt x="676" y="4404"/>
                  </a:lnTo>
                  <a:lnTo>
                    <a:pt x="687" y="4421"/>
                  </a:lnTo>
                  <a:lnTo>
                    <a:pt x="698" y="4438"/>
                  </a:lnTo>
                  <a:lnTo>
                    <a:pt x="710" y="4453"/>
                  </a:lnTo>
                  <a:lnTo>
                    <a:pt x="727" y="4472"/>
                  </a:lnTo>
                  <a:lnTo>
                    <a:pt x="746" y="4490"/>
                  </a:lnTo>
                  <a:lnTo>
                    <a:pt x="754" y="4497"/>
                  </a:lnTo>
                  <a:lnTo>
                    <a:pt x="763" y="4504"/>
                  </a:lnTo>
                  <a:lnTo>
                    <a:pt x="772" y="4510"/>
                  </a:lnTo>
                  <a:lnTo>
                    <a:pt x="782" y="4515"/>
                  </a:lnTo>
                  <a:lnTo>
                    <a:pt x="791" y="4520"/>
                  </a:lnTo>
                  <a:lnTo>
                    <a:pt x="800" y="4524"/>
                  </a:lnTo>
                  <a:lnTo>
                    <a:pt x="809" y="4528"/>
                  </a:lnTo>
                  <a:lnTo>
                    <a:pt x="818" y="4532"/>
                  </a:lnTo>
                  <a:lnTo>
                    <a:pt x="828" y="4534"/>
                  </a:lnTo>
                  <a:lnTo>
                    <a:pt x="838" y="4536"/>
                  </a:lnTo>
                  <a:lnTo>
                    <a:pt x="847" y="4537"/>
                  </a:lnTo>
                  <a:lnTo>
                    <a:pt x="857" y="4537"/>
                  </a:lnTo>
                  <a:lnTo>
                    <a:pt x="936" y="453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2" name="CustomShape 6"/>
          <p:cNvSpPr/>
          <p:nvPr/>
        </p:nvSpPr>
        <p:spPr>
          <a:xfrm>
            <a:off x="1623960" y="188640"/>
            <a:ext cx="6342480" cy="486360"/>
          </a:xfrm>
          <a:prstGeom prst="rect">
            <a:avLst/>
          </a:prstGeom>
          <a:noFill/>
          <a:ln w="9525">
            <a:noFill/>
          </a:ln>
          <a:effectLst>
            <a:outerShdw algn="ctr" dir="5400000" dist="12600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2600" spc="-1" strike="noStrike">
                <a:solidFill>
                  <a:srgbClr val="ffffff"/>
                </a:solidFill>
                <a:latin typeface="Verdana"/>
              </a:rPr>
              <a:t>Rilievi tecnici e riscontri biologici</a:t>
            </a:r>
            <a:endParaRPr b="0" lang="it-IT" sz="2600" spc="-1" strike="noStrike">
              <a:latin typeface="Arial"/>
            </a:endParaRPr>
          </a:p>
        </p:txBody>
      </p:sp>
      <p:pic>
        <p:nvPicPr>
          <p:cNvPr id="123" name="Immagine 7" descr=""/>
          <p:cNvPicPr/>
          <p:nvPr/>
        </p:nvPicPr>
        <p:blipFill>
          <a:blip r:embed="rId1"/>
          <a:srcRect l="7731" t="5927" r="6889" b="13963"/>
          <a:stretch/>
        </p:blipFill>
        <p:spPr>
          <a:xfrm>
            <a:off x="35640" y="1196640"/>
            <a:ext cx="2773080" cy="5493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24" name="Immagine 11" descr=""/>
          <p:cNvPicPr/>
          <p:nvPr/>
        </p:nvPicPr>
        <p:blipFill>
          <a:blip r:embed="rId2"/>
          <a:stretch/>
        </p:blipFill>
        <p:spPr>
          <a:xfrm>
            <a:off x="2857680" y="1130040"/>
            <a:ext cx="6286320" cy="2666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25" name="CustomShape 7"/>
          <p:cNvSpPr/>
          <p:nvPr/>
        </p:nvSpPr>
        <p:spPr>
          <a:xfrm>
            <a:off x="2750040" y="4079160"/>
            <a:ext cx="3261960" cy="246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30000"/>
              </a:lnSpc>
              <a:spcBef>
                <a:spcPts val="1001"/>
              </a:spcBef>
            </a:pPr>
            <a:r>
              <a:rPr b="1" lang="it-IT" sz="2000" spc="-1" strike="noStrike">
                <a:solidFill>
                  <a:srgbClr val="003b76"/>
                </a:solidFill>
                <a:latin typeface="Verdana"/>
              </a:rPr>
              <a:t>Il DNA repertato all’interno dell’auto ha dato riscontro positivo con i profili genetici dei fratelli Narcisio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26" name="Immagine 15" descr=""/>
          <p:cNvPicPr/>
          <p:nvPr/>
        </p:nvPicPr>
        <p:blipFill>
          <a:blip r:embed="rId3"/>
          <a:srcRect l="0" t="0" r="20292" b="0"/>
          <a:stretch/>
        </p:blipFill>
        <p:spPr>
          <a:xfrm>
            <a:off x="5940000" y="4050000"/>
            <a:ext cx="3142800" cy="2619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"/>
          <p:cNvGrpSpPr/>
          <p:nvPr/>
        </p:nvGrpSpPr>
        <p:grpSpPr>
          <a:xfrm>
            <a:off x="107640" y="95400"/>
            <a:ext cx="820080" cy="762480"/>
            <a:chOff x="107640" y="95400"/>
            <a:chExt cx="820080" cy="762480"/>
          </a:xfrm>
        </p:grpSpPr>
        <p:sp>
          <p:nvSpPr>
            <p:cNvPr id="128" name="CustomShape 2"/>
            <p:cNvSpPr/>
            <p:nvPr/>
          </p:nvSpPr>
          <p:spPr>
            <a:xfrm>
              <a:off x="358560" y="164520"/>
              <a:ext cx="486720" cy="299160"/>
            </a:xfrm>
            <a:custGeom>
              <a:avLst/>
              <a:gdLst/>
              <a:ahLst/>
              <a:rect l="l" t="t" r="r" b="b"/>
              <a:pathLst>
                <a:path w="9700" h="5945">
                  <a:moveTo>
                    <a:pt x="1107" y="5945"/>
                  </a:moveTo>
                  <a:lnTo>
                    <a:pt x="1765" y="5945"/>
                  </a:lnTo>
                  <a:lnTo>
                    <a:pt x="1739" y="5877"/>
                  </a:lnTo>
                  <a:lnTo>
                    <a:pt x="1714" y="5810"/>
                  </a:lnTo>
                  <a:lnTo>
                    <a:pt x="1688" y="5741"/>
                  </a:lnTo>
                  <a:lnTo>
                    <a:pt x="1665" y="5671"/>
                  </a:lnTo>
                  <a:lnTo>
                    <a:pt x="1641" y="5601"/>
                  </a:lnTo>
                  <a:lnTo>
                    <a:pt x="1618" y="5529"/>
                  </a:lnTo>
                  <a:lnTo>
                    <a:pt x="1595" y="5458"/>
                  </a:lnTo>
                  <a:lnTo>
                    <a:pt x="1574" y="5385"/>
                  </a:lnTo>
                  <a:lnTo>
                    <a:pt x="1554" y="5313"/>
                  </a:lnTo>
                  <a:lnTo>
                    <a:pt x="1533" y="5239"/>
                  </a:lnTo>
                  <a:lnTo>
                    <a:pt x="1513" y="5165"/>
                  </a:lnTo>
                  <a:lnTo>
                    <a:pt x="1493" y="5090"/>
                  </a:lnTo>
                  <a:lnTo>
                    <a:pt x="1475" y="5016"/>
                  </a:lnTo>
                  <a:lnTo>
                    <a:pt x="1457" y="4941"/>
                  </a:lnTo>
                  <a:lnTo>
                    <a:pt x="1439" y="4866"/>
                  </a:lnTo>
                  <a:lnTo>
                    <a:pt x="1422" y="4790"/>
                  </a:lnTo>
                  <a:lnTo>
                    <a:pt x="1389" y="4639"/>
                  </a:lnTo>
                  <a:lnTo>
                    <a:pt x="1357" y="4488"/>
                  </a:lnTo>
                  <a:lnTo>
                    <a:pt x="1329" y="4337"/>
                  </a:lnTo>
                  <a:lnTo>
                    <a:pt x="1301" y="4186"/>
                  </a:lnTo>
                  <a:lnTo>
                    <a:pt x="1276" y="4037"/>
                  </a:lnTo>
                  <a:lnTo>
                    <a:pt x="1251" y="3890"/>
                  </a:lnTo>
                  <a:lnTo>
                    <a:pt x="1229" y="3744"/>
                  </a:lnTo>
                  <a:lnTo>
                    <a:pt x="1207" y="3601"/>
                  </a:lnTo>
                  <a:lnTo>
                    <a:pt x="1223" y="3448"/>
                  </a:lnTo>
                  <a:lnTo>
                    <a:pt x="1243" y="3303"/>
                  </a:lnTo>
                  <a:lnTo>
                    <a:pt x="1267" y="3164"/>
                  </a:lnTo>
                  <a:lnTo>
                    <a:pt x="1294" y="3032"/>
                  </a:lnTo>
                  <a:lnTo>
                    <a:pt x="1326" y="2906"/>
                  </a:lnTo>
                  <a:lnTo>
                    <a:pt x="1361" y="2788"/>
                  </a:lnTo>
                  <a:lnTo>
                    <a:pt x="1400" y="2675"/>
                  </a:lnTo>
                  <a:lnTo>
                    <a:pt x="1443" y="2569"/>
                  </a:lnTo>
                  <a:lnTo>
                    <a:pt x="1490" y="2469"/>
                  </a:lnTo>
                  <a:lnTo>
                    <a:pt x="1540" y="2375"/>
                  </a:lnTo>
                  <a:lnTo>
                    <a:pt x="1594" y="2288"/>
                  </a:lnTo>
                  <a:lnTo>
                    <a:pt x="1652" y="2206"/>
                  </a:lnTo>
                  <a:lnTo>
                    <a:pt x="1712" y="2129"/>
                  </a:lnTo>
                  <a:lnTo>
                    <a:pt x="1776" y="2060"/>
                  </a:lnTo>
                  <a:lnTo>
                    <a:pt x="1845" y="1995"/>
                  </a:lnTo>
                  <a:lnTo>
                    <a:pt x="1915" y="1936"/>
                  </a:lnTo>
                  <a:lnTo>
                    <a:pt x="1990" y="1882"/>
                  </a:lnTo>
                  <a:lnTo>
                    <a:pt x="2067" y="1834"/>
                  </a:lnTo>
                  <a:lnTo>
                    <a:pt x="2147" y="1791"/>
                  </a:lnTo>
                  <a:lnTo>
                    <a:pt x="2231" y="1754"/>
                  </a:lnTo>
                  <a:lnTo>
                    <a:pt x="2317" y="1722"/>
                  </a:lnTo>
                  <a:lnTo>
                    <a:pt x="2407" y="1695"/>
                  </a:lnTo>
                  <a:lnTo>
                    <a:pt x="2499" y="1671"/>
                  </a:lnTo>
                  <a:lnTo>
                    <a:pt x="2594" y="1654"/>
                  </a:lnTo>
                  <a:lnTo>
                    <a:pt x="2692" y="1640"/>
                  </a:lnTo>
                  <a:lnTo>
                    <a:pt x="2793" y="1632"/>
                  </a:lnTo>
                  <a:lnTo>
                    <a:pt x="2896" y="1628"/>
                  </a:lnTo>
                  <a:lnTo>
                    <a:pt x="3003" y="1628"/>
                  </a:lnTo>
                  <a:lnTo>
                    <a:pt x="3112" y="1633"/>
                  </a:lnTo>
                  <a:lnTo>
                    <a:pt x="3222" y="1641"/>
                  </a:lnTo>
                  <a:lnTo>
                    <a:pt x="3337" y="1655"/>
                  </a:lnTo>
                  <a:lnTo>
                    <a:pt x="3452" y="1672"/>
                  </a:lnTo>
                  <a:lnTo>
                    <a:pt x="3587" y="1688"/>
                  </a:lnTo>
                  <a:lnTo>
                    <a:pt x="3720" y="1713"/>
                  </a:lnTo>
                  <a:lnTo>
                    <a:pt x="3851" y="1745"/>
                  </a:lnTo>
                  <a:lnTo>
                    <a:pt x="3982" y="1782"/>
                  </a:lnTo>
                  <a:lnTo>
                    <a:pt x="4113" y="1825"/>
                  </a:lnTo>
                  <a:lnTo>
                    <a:pt x="4242" y="1873"/>
                  </a:lnTo>
                  <a:lnTo>
                    <a:pt x="4371" y="1924"/>
                  </a:lnTo>
                  <a:lnTo>
                    <a:pt x="4500" y="1979"/>
                  </a:lnTo>
                  <a:lnTo>
                    <a:pt x="4758" y="2094"/>
                  </a:lnTo>
                  <a:lnTo>
                    <a:pt x="5017" y="2210"/>
                  </a:lnTo>
                  <a:lnTo>
                    <a:pt x="5146" y="2267"/>
                  </a:lnTo>
                  <a:lnTo>
                    <a:pt x="5277" y="2322"/>
                  </a:lnTo>
                  <a:lnTo>
                    <a:pt x="5409" y="2375"/>
                  </a:lnTo>
                  <a:lnTo>
                    <a:pt x="5542" y="2424"/>
                  </a:lnTo>
                  <a:lnTo>
                    <a:pt x="5675" y="2468"/>
                  </a:lnTo>
                  <a:lnTo>
                    <a:pt x="5810" y="2508"/>
                  </a:lnTo>
                  <a:lnTo>
                    <a:pt x="5947" y="2542"/>
                  </a:lnTo>
                  <a:lnTo>
                    <a:pt x="6086" y="2568"/>
                  </a:lnTo>
                  <a:lnTo>
                    <a:pt x="6227" y="2588"/>
                  </a:lnTo>
                  <a:lnTo>
                    <a:pt x="6369" y="2599"/>
                  </a:lnTo>
                  <a:lnTo>
                    <a:pt x="6514" y="2601"/>
                  </a:lnTo>
                  <a:lnTo>
                    <a:pt x="6661" y="2593"/>
                  </a:lnTo>
                  <a:lnTo>
                    <a:pt x="6810" y="2574"/>
                  </a:lnTo>
                  <a:lnTo>
                    <a:pt x="6962" y="2544"/>
                  </a:lnTo>
                  <a:lnTo>
                    <a:pt x="7117" y="2501"/>
                  </a:lnTo>
                  <a:lnTo>
                    <a:pt x="7276" y="2445"/>
                  </a:lnTo>
                  <a:lnTo>
                    <a:pt x="7437" y="2374"/>
                  </a:lnTo>
                  <a:lnTo>
                    <a:pt x="7601" y="2290"/>
                  </a:lnTo>
                  <a:lnTo>
                    <a:pt x="7770" y="2189"/>
                  </a:lnTo>
                  <a:lnTo>
                    <a:pt x="7941" y="2072"/>
                  </a:lnTo>
                  <a:lnTo>
                    <a:pt x="8001" y="2028"/>
                  </a:lnTo>
                  <a:lnTo>
                    <a:pt x="8059" y="1986"/>
                  </a:lnTo>
                  <a:lnTo>
                    <a:pt x="8117" y="1947"/>
                  </a:lnTo>
                  <a:lnTo>
                    <a:pt x="8175" y="1908"/>
                  </a:lnTo>
                  <a:lnTo>
                    <a:pt x="8233" y="1871"/>
                  </a:lnTo>
                  <a:lnTo>
                    <a:pt x="8290" y="1836"/>
                  </a:lnTo>
                  <a:lnTo>
                    <a:pt x="8347" y="1803"/>
                  </a:lnTo>
                  <a:lnTo>
                    <a:pt x="8404" y="1771"/>
                  </a:lnTo>
                  <a:lnTo>
                    <a:pt x="8460" y="1740"/>
                  </a:lnTo>
                  <a:lnTo>
                    <a:pt x="8516" y="1712"/>
                  </a:lnTo>
                  <a:lnTo>
                    <a:pt x="8573" y="1685"/>
                  </a:lnTo>
                  <a:lnTo>
                    <a:pt x="8629" y="1660"/>
                  </a:lnTo>
                  <a:lnTo>
                    <a:pt x="8684" y="1635"/>
                  </a:lnTo>
                  <a:lnTo>
                    <a:pt x="8740" y="1613"/>
                  </a:lnTo>
                  <a:lnTo>
                    <a:pt x="8794" y="1591"/>
                  </a:lnTo>
                  <a:lnTo>
                    <a:pt x="8849" y="1572"/>
                  </a:lnTo>
                  <a:lnTo>
                    <a:pt x="8904" y="1554"/>
                  </a:lnTo>
                  <a:lnTo>
                    <a:pt x="8959" y="1536"/>
                  </a:lnTo>
                  <a:lnTo>
                    <a:pt x="9013" y="1520"/>
                  </a:lnTo>
                  <a:lnTo>
                    <a:pt x="9067" y="1506"/>
                  </a:lnTo>
                  <a:lnTo>
                    <a:pt x="9121" y="1491"/>
                  </a:lnTo>
                  <a:lnTo>
                    <a:pt x="9174" y="1479"/>
                  </a:lnTo>
                  <a:lnTo>
                    <a:pt x="9227" y="1469"/>
                  </a:lnTo>
                  <a:lnTo>
                    <a:pt x="9280" y="1459"/>
                  </a:lnTo>
                  <a:lnTo>
                    <a:pt x="9333" y="1450"/>
                  </a:lnTo>
                  <a:lnTo>
                    <a:pt x="9387" y="1441"/>
                  </a:lnTo>
                  <a:lnTo>
                    <a:pt x="9440" y="1434"/>
                  </a:lnTo>
                  <a:lnTo>
                    <a:pt x="9492" y="1429"/>
                  </a:lnTo>
                  <a:lnTo>
                    <a:pt x="9544" y="1424"/>
                  </a:lnTo>
                  <a:lnTo>
                    <a:pt x="9596" y="1420"/>
                  </a:lnTo>
                  <a:lnTo>
                    <a:pt x="9648" y="1417"/>
                  </a:lnTo>
                  <a:lnTo>
                    <a:pt x="9700" y="1415"/>
                  </a:lnTo>
                  <a:lnTo>
                    <a:pt x="9652" y="1386"/>
                  </a:lnTo>
                  <a:lnTo>
                    <a:pt x="9604" y="1359"/>
                  </a:lnTo>
                  <a:lnTo>
                    <a:pt x="9555" y="1332"/>
                  </a:lnTo>
                  <a:lnTo>
                    <a:pt x="9507" y="1308"/>
                  </a:lnTo>
                  <a:lnTo>
                    <a:pt x="9457" y="1284"/>
                  </a:lnTo>
                  <a:lnTo>
                    <a:pt x="9407" y="1263"/>
                  </a:lnTo>
                  <a:lnTo>
                    <a:pt x="9356" y="1242"/>
                  </a:lnTo>
                  <a:lnTo>
                    <a:pt x="9303" y="1224"/>
                  </a:lnTo>
                  <a:lnTo>
                    <a:pt x="9249" y="1206"/>
                  </a:lnTo>
                  <a:lnTo>
                    <a:pt x="9194" y="1190"/>
                  </a:lnTo>
                  <a:lnTo>
                    <a:pt x="9136" y="1176"/>
                  </a:lnTo>
                  <a:lnTo>
                    <a:pt x="9077" y="1163"/>
                  </a:lnTo>
                  <a:lnTo>
                    <a:pt x="9017" y="1150"/>
                  </a:lnTo>
                  <a:lnTo>
                    <a:pt x="8954" y="1141"/>
                  </a:lnTo>
                  <a:lnTo>
                    <a:pt x="8887" y="1132"/>
                  </a:lnTo>
                  <a:lnTo>
                    <a:pt x="8819" y="1125"/>
                  </a:lnTo>
                  <a:lnTo>
                    <a:pt x="8748" y="1120"/>
                  </a:lnTo>
                  <a:lnTo>
                    <a:pt x="8674" y="1116"/>
                  </a:lnTo>
                  <a:lnTo>
                    <a:pt x="8597" y="1114"/>
                  </a:lnTo>
                  <a:lnTo>
                    <a:pt x="8516" y="1113"/>
                  </a:lnTo>
                  <a:lnTo>
                    <a:pt x="8433" y="1114"/>
                  </a:lnTo>
                  <a:lnTo>
                    <a:pt x="8345" y="1116"/>
                  </a:lnTo>
                  <a:lnTo>
                    <a:pt x="8253" y="1120"/>
                  </a:lnTo>
                  <a:lnTo>
                    <a:pt x="8158" y="1125"/>
                  </a:lnTo>
                  <a:lnTo>
                    <a:pt x="8058" y="1132"/>
                  </a:lnTo>
                  <a:lnTo>
                    <a:pt x="7954" y="1141"/>
                  </a:lnTo>
                  <a:lnTo>
                    <a:pt x="7845" y="1151"/>
                  </a:lnTo>
                  <a:lnTo>
                    <a:pt x="7731" y="1164"/>
                  </a:lnTo>
                  <a:lnTo>
                    <a:pt x="7614" y="1178"/>
                  </a:lnTo>
                  <a:lnTo>
                    <a:pt x="7490" y="1193"/>
                  </a:lnTo>
                  <a:lnTo>
                    <a:pt x="7361" y="1210"/>
                  </a:lnTo>
                  <a:lnTo>
                    <a:pt x="7227" y="1229"/>
                  </a:lnTo>
                  <a:lnTo>
                    <a:pt x="7084" y="1237"/>
                  </a:lnTo>
                  <a:lnTo>
                    <a:pt x="6947" y="1238"/>
                  </a:lnTo>
                  <a:lnTo>
                    <a:pt x="6817" y="1230"/>
                  </a:lnTo>
                  <a:lnTo>
                    <a:pt x="6693" y="1215"/>
                  </a:lnTo>
                  <a:lnTo>
                    <a:pt x="6575" y="1193"/>
                  </a:lnTo>
                  <a:lnTo>
                    <a:pt x="6462" y="1165"/>
                  </a:lnTo>
                  <a:lnTo>
                    <a:pt x="6351" y="1131"/>
                  </a:lnTo>
                  <a:lnTo>
                    <a:pt x="6245" y="1092"/>
                  </a:lnTo>
                  <a:lnTo>
                    <a:pt x="6141" y="1048"/>
                  </a:lnTo>
                  <a:lnTo>
                    <a:pt x="6039" y="1000"/>
                  </a:lnTo>
                  <a:lnTo>
                    <a:pt x="5939" y="948"/>
                  </a:lnTo>
                  <a:lnTo>
                    <a:pt x="5839" y="894"/>
                  </a:lnTo>
                  <a:lnTo>
                    <a:pt x="5739" y="837"/>
                  </a:lnTo>
                  <a:lnTo>
                    <a:pt x="5639" y="778"/>
                  </a:lnTo>
                  <a:lnTo>
                    <a:pt x="5536" y="718"/>
                  </a:lnTo>
                  <a:lnTo>
                    <a:pt x="5432" y="656"/>
                  </a:lnTo>
                  <a:lnTo>
                    <a:pt x="5326" y="594"/>
                  </a:lnTo>
                  <a:lnTo>
                    <a:pt x="5216" y="533"/>
                  </a:lnTo>
                  <a:lnTo>
                    <a:pt x="5101" y="473"/>
                  </a:lnTo>
                  <a:lnTo>
                    <a:pt x="4983" y="414"/>
                  </a:lnTo>
                  <a:lnTo>
                    <a:pt x="4858" y="355"/>
                  </a:lnTo>
                  <a:lnTo>
                    <a:pt x="4729" y="300"/>
                  </a:lnTo>
                  <a:lnTo>
                    <a:pt x="4592" y="248"/>
                  </a:lnTo>
                  <a:lnTo>
                    <a:pt x="4448" y="199"/>
                  </a:lnTo>
                  <a:lnTo>
                    <a:pt x="4296" y="155"/>
                  </a:lnTo>
                  <a:lnTo>
                    <a:pt x="4135" y="114"/>
                  </a:lnTo>
                  <a:lnTo>
                    <a:pt x="3965" y="80"/>
                  </a:lnTo>
                  <a:lnTo>
                    <a:pt x="3785" y="50"/>
                  </a:lnTo>
                  <a:lnTo>
                    <a:pt x="3594" y="27"/>
                  </a:lnTo>
                  <a:lnTo>
                    <a:pt x="3393" y="10"/>
                  </a:lnTo>
                  <a:lnTo>
                    <a:pt x="3178" y="1"/>
                  </a:lnTo>
                  <a:lnTo>
                    <a:pt x="2952" y="0"/>
                  </a:lnTo>
                  <a:lnTo>
                    <a:pt x="2811" y="6"/>
                  </a:lnTo>
                  <a:lnTo>
                    <a:pt x="2673" y="17"/>
                  </a:lnTo>
                  <a:lnTo>
                    <a:pt x="2538" y="35"/>
                  </a:lnTo>
                  <a:lnTo>
                    <a:pt x="2405" y="57"/>
                  </a:lnTo>
                  <a:lnTo>
                    <a:pt x="2276" y="85"/>
                  </a:lnTo>
                  <a:lnTo>
                    <a:pt x="2149" y="118"/>
                  </a:lnTo>
                  <a:lnTo>
                    <a:pt x="2025" y="154"/>
                  </a:lnTo>
                  <a:lnTo>
                    <a:pt x="1905" y="197"/>
                  </a:lnTo>
                  <a:lnTo>
                    <a:pt x="1787" y="244"/>
                  </a:lnTo>
                  <a:lnTo>
                    <a:pt x="1673" y="295"/>
                  </a:lnTo>
                  <a:lnTo>
                    <a:pt x="1563" y="351"/>
                  </a:lnTo>
                  <a:lnTo>
                    <a:pt x="1455" y="411"/>
                  </a:lnTo>
                  <a:lnTo>
                    <a:pt x="1351" y="476"/>
                  </a:lnTo>
                  <a:lnTo>
                    <a:pt x="1251" y="544"/>
                  </a:lnTo>
                  <a:lnTo>
                    <a:pt x="1154" y="617"/>
                  </a:lnTo>
                  <a:lnTo>
                    <a:pt x="1061" y="693"/>
                  </a:lnTo>
                  <a:lnTo>
                    <a:pt x="971" y="773"/>
                  </a:lnTo>
                  <a:lnTo>
                    <a:pt x="886" y="855"/>
                  </a:lnTo>
                  <a:lnTo>
                    <a:pt x="804" y="942"/>
                  </a:lnTo>
                  <a:lnTo>
                    <a:pt x="726" y="1032"/>
                  </a:lnTo>
                  <a:lnTo>
                    <a:pt x="652" y="1125"/>
                  </a:lnTo>
                  <a:lnTo>
                    <a:pt x="582" y="1221"/>
                  </a:lnTo>
                  <a:lnTo>
                    <a:pt x="516" y="1320"/>
                  </a:lnTo>
                  <a:lnTo>
                    <a:pt x="455" y="1421"/>
                  </a:lnTo>
                  <a:lnTo>
                    <a:pt x="397" y="1525"/>
                  </a:lnTo>
                  <a:lnTo>
                    <a:pt x="344" y="1632"/>
                  </a:lnTo>
                  <a:lnTo>
                    <a:pt x="295" y="1740"/>
                  </a:lnTo>
                  <a:lnTo>
                    <a:pt x="251" y="1852"/>
                  </a:lnTo>
                  <a:lnTo>
                    <a:pt x="212" y="1965"/>
                  </a:lnTo>
                  <a:lnTo>
                    <a:pt x="177" y="2079"/>
                  </a:lnTo>
                  <a:lnTo>
                    <a:pt x="146" y="2197"/>
                  </a:lnTo>
                  <a:lnTo>
                    <a:pt x="121" y="2315"/>
                  </a:lnTo>
                  <a:lnTo>
                    <a:pt x="78" y="2525"/>
                  </a:lnTo>
                  <a:lnTo>
                    <a:pt x="45" y="2722"/>
                  </a:lnTo>
                  <a:lnTo>
                    <a:pt x="22" y="2908"/>
                  </a:lnTo>
                  <a:lnTo>
                    <a:pt x="6" y="3082"/>
                  </a:lnTo>
                  <a:lnTo>
                    <a:pt x="0" y="3246"/>
                  </a:lnTo>
                  <a:lnTo>
                    <a:pt x="2" y="3399"/>
                  </a:lnTo>
                  <a:lnTo>
                    <a:pt x="11" y="3543"/>
                  </a:lnTo>
                  <a:lnTo>
                    <a:pt x="28" y="3679"/>
                  </a:lnTo>
                  <a:lnTo>
                    <a:pt x="50" y="3805"/>
                  </a:lnTo>
                  <a:lnTo>
                    <a:pt x="79" y="3925"/>
                  </a:lnTo>
                  <a:lnTo>
                    <a:pt x="112" y="4038"/>
                  </a:lnTo>
                  <a:lnTo>
                    <a:pt x="150" y="4144"/>
                  </a:lnTo>
                  <a:lnTo>
                    <a:pt x="193" y="4245"/>
                  </a:lnTo>
                  <a:lnTo>
                    <a:pt x="239" y="4341"/>
                  </a:lnTo>
                  <a:lnTo>
                    <a:pt x="288" y="4433"/>
                  </a:lnTo>
                  <a:lnTo>
                    <a:pt x="340" y="4521"/>
                  </a:lnTo>
                  <a:lnTo>
                    <a:pt x="395" y="4606"/>
                  </a:lnTo>
                  <a:lnTo>
                    <a:pt x="451" y="4688"/>
                  </a:lnTo>
                  <a:lnTo>
                    <a:pt x="508" y="4769"/>
                  </a:lnTo>
                  <a:lnTo>
                    <a:pt x="565" y="4848"/>
                  </a:lnTo>
                  <a:lnTo>
                    <a:pt x="623" y="4927"/>
                  </a:lnTo>
                  <a:lnTo>
                    <a:pt x="680" y="5007"/>
                  </a:lnTo>
                  <a:lnTo>
                    <a:pt x="736" y="5086"/>
                  </a:lnTo>
                  <a:lnTo>
                    <a:pt x="791" y="5168"/>
                  </a:lnTo>
                  <a:lnTo>
                    <a:pt x="843" y="5251"/>
                  </a:lnTo>
                  <a:lnTo>
                    <a:pt x="893" y="5337"/>
                  </a:lnTo>
                  <a:lnTo>
                    <a:pt x="940" y="5426"/>
                  </a:lnTo>
                  <a:lnTo>
                    <a:pt x="983" y="5519"/>
                  </a:lnTo>
                  <a:lnTo>
                    <a:pt x="1021" y="5617"/>
                  </a:lnTo>
                  <a:lnTo>
                    <a:pt x="1055" y="5720"/>
                  </a:lnTo>
                  <a:lnTo>
                    <a:pt x="1084" y="5829"/>
                  </a:lnTo>
                  <a:lnTo>
                    <a:pt x="1107" y="594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CustomShape 3"/>
            <p:cNvSpPr/>
            <p:nvPr/>
          </p:nvSpPr>
          <p:spPr>
            <a:xfrm>
              <a:off x="107640" y="95400"/>
              <a:ext cx="820080" cy="762480"/>
            </a:xfrm>
            <a:custGeom>
              <a:avLst/>
              <a:gdLst/>
              <a:ahLst/>
              <a:rect l="l" t="t" r="r" b="b"/>
              <a:pathLst>
                <a:path w="16327" h="15172">
                  <a:moveTo>
                    <a:pt x="8732" y="14125"/>
                  </a:moveTo>
                  <a:lnTo>
                    <a:pt x="8559" y="14306"/>
                  </a:lnTo>
                  <a:lnTo>
                    <a:pt x="8373" y="14472"/>
                  </a:lnTo>
                  <a:lnTo>
                    <a:pt x="8175" y="14619"/>
                  </a:lnTo>
                  <a:lnTo>
                    <a:pt x="7967" y="14748"/>
                  </a:lnTo>
                  <a:lnTo>
                    <a:pt x="7748" y="14861"/>
                  </a:lnTo>
                  <a:lnTo>
                    <a:pt x="7523" y="14956"/>
                  </a:lnTo>
                  <a:lnTo>
                    <a:pt x="7289" y="15034"/>
                  </a:lnTo>
                  <a:lnTo>
                    <a:pt x="7050" y="15094"/>
                  </a:lnTo>
                  <a:lnTo>
                    <a:pt x="6806" y="15137"/>
                  </a:lnTo>
                  <a:lnTo>
                    <a:pt x="6560" y="15163"/>
                  </a:lnTo>
                  <a:lnTo>
                    <a:pt x="6310" y="15172"/>
                  </a:lnTo>
                  <a:lnTo>
                    <a:pt x="6061" y="15164"/>
                  </a:lnTo>
                  <a:lnTo>
                    <a:pt x="5812" y="15138"/>
                  </a:lnTo>
                  <a:lnTo>
                    <a:pt x="5566" y="15095"/>
                  </a:lnTo>
                  <a:lnTo>
                    <a:pt x="5322" y="15035"/>
                  </a:lnTo>
                  <a:lnTo>
                    <a:pt x="5083" y="14959"/>
                  </a:lnTo>
                  <a:lnTo>
                    <a:pt x="4849" y="14865"/>
                  </a:lnTo>
                  <a:lnTo>
                    <a:pt x="4623" y="14754"/>
                  </a:lnTo>
                  <a:lnTo>
                    <a:pt x="4405" y="14627"/>
                  </a:lnTo>
                  <a:lnTo>
                    <a:pt x="4196" y="14482"/>
                  </a:lnTo>
                  <a:lnTo>
                    <a:pt x="3999" y="14321"/>
                  </a:lnTo>
                  <a:lnTo>
                    <a:pt x="3813" y="14142"/>
                  </a:lnTo>
                  <a:lnTo>
                    <a:pt x="3641" y="13947"/>
                  </a:lnTo>
                  <a:lnTo>
                    <a:pt x="3484" y="13736"/>
                  </a:lnTo>
                  <a:lnTo>
                    <a:pt x="3342" y="13507"/>
                  </a:lnTo>
                  <a:lnTo>
                    <a:pt x="3218" y="13261"/>
                  </a:lnTo>
                  <a:lnTo>
                    <a:pt x="3112" y="13000"/>
                  </a:lnTo>
                  <a:lnTo>
                    <a:pt x="3026" y="12721"/>
                  </a:lnTo>
                  <a:lnTo>
                    <a:pt x="2961" y="12426"/>
                  </a:lnTo>
                  <a:lnTo>
                    <a:pt x="2918" y="12115"/>
                  </a:lnTo>
                  <a:lnTo>
                    <a:pt x="2898" y="11786"/>
                  </a:lnTo>
                  <a:lnTo>
                    <a:pt x="2905" y="11441"/>
                  </a:lnTo>
                  <a:lnTo>
                    <a:pt x="2917" y="11317"/>
                  </a:lnTo>
                  <a:lnTo>
                    <a:pt x="2933" y="11193"/>
                  </a:lnTo>
                  <a:lnTo>
                    <a:pt x="2954" y="11073"/>
                  </a:lnTo>
                  <a:lnTo>
                    <a:pt x="2978" y="10954"/>
                  </a:lnTo>
                  <a:lnTo>
                    <a:pt x="3007" y="10837"/>
                  </a:lnTo>
                  <a:lnTo>
                    <a:pt x="3040" y="10724"/>
                  </a:lnTo>
                  <a:lnTo>
                    <a:pt x="3077" y="10611"/>
                  </a:lnTo>
                  <a:lnTo>
                    <a:pt x="3118" y="10501"/>
                  </a:lnTo>
                  <a:lnTo>
                    <a:pt x="3163" y="10394"/>
                  </a:lnTo>
                  <a:lnTo>
                    <a:pt x="3213" y="10288"/>
                  </a:lnTo>
                  <a:lnTo>
                    <a:pt x="3266" y="10186"/>
                  </a:lnTo>
                  <a:lnTo>
                    <a:pt x="3323" y="10085"/>
                  </a:lnTo>
                  <a:lnTo>
                    <a:pt x="3386" y="9986"/>
                  </a:lnTo>
                  <a:lnTo>
                    <a:pt x="3451" y="9890"/>
                  </a:lnTo>
                  <a:lnTo>
                    <a:pt x="3520" y="9796"/>
                  </a:lnTo>
                  <a:lnTo>
                    <a:pt x="3595" y="9705"/>
                  </a:lnTo>
                  <a:lnTo>
                    <a:pt x="3673" y="9616"/>
                  </a:lnTo>
                  <a:lnTo>
                    <a:pt x="3754" y="9529"/>
                  </a:lnTo>
                  <a:lnTo>
                    <a:pt x="3841" y="9446"/>
                  </a:lnTo>
                  <a:lnTo>
                    <a:pt x="3931" y="9364"/>
                  </a:lnTo>
                  <a:lnTo>
                    <a:pt x="4025" y="9284"/>
                  </a:lnTo>
                  <a:lnTo>
                    <a:pt x="4124" y="9208"/>
                  </a:lnTo>
                  <a:lnTo>
                    <a:pt x="4226" y="9133"/>
                  </a:lnTo>
                  <a:lnTo>
                    <a:pt x="4332" y="9062"/>
                  </a:lnTo>
                  <a:lnTo>
                    <a:pt x="4444" y="8993"/>
                  </a:lnTo>
                  <a:lnTo>
                    <a:pt x="4558" y="8926"/>
                  </a:lnTo>
                  <a:lnTo>
                    <a:pt x="4676" y="8862"/>
                  </a:lnTo>
                  <a:lnTo>
                    <a:pt x="4800" y="8801"/>
                  </a:lnTo>
                  <a:lnTo>
                    <a:pt x="4927" y="8741"/>
                  </a:lnTo>
                  <a:lnTo>
                    <a:pt x="5057" y="8685"/>
                  </a:lnTo>
                  <a:lnTo>
                    <a:pt x="5192" y="8631"/>
                  </a:lnTo>
                  <a:lnTo>
                    <a:pt x="5332" y="8580"/>
                  </a:lnTo>
                  <a:lnTo>
                    <a:pt x="5371" y="8038"/>
                  </a:lnTo>
                  <a:lnTo>
                    <a:pt x="5115" y="7945"/>
                  </a:lnTo>
                  <a:lnTo>
                    <a:pt x="5006" y="7821"/>
                  </a:lnTo>
                  <a:lnTo>
                    <a:pt x="5006" y="7458"/>
                  </a:lnTo>
                  <a:lnTo>
                    <a:pt x="4911" y="7405"/>
                  </a:lnTo>
                  <a:lnTo>
                    <a:pt x="4886" y="7383"/>
                  </a:lnTo>
                  <a:lnTo>
                    <a:pt x="4852" y="7363"/>
                  </a:lnTo>
                  <a:lnTo>
                    <a:pt x="4810" y="7347"/>
                  </a:lnTo>
                  <a:lnTo>
                    <a:pt x="4761" y="7334"/>
                  </a:lnTo>
                  <a:lnTo>
                    <a:pt x="4705" y="7323"/>
                  </a:lnTo>
                  <a:lnTo>
                    <a:pt x="4643" y="7316"/>
                  </a:lnTo>
                  <a:lnTo>
                    <a:pt x="4574" y="7309"/>
                  </a:lnTo>
                  <a:lnTo>
                    <a:pt x="4500" y="7306"/>
                  </a:lnTo>
                  <a:lnTo>
                    <a:pt x="4421" y="7305"/>
                  </a:lnTo>
                  <a:lnTo>
                    <a:pt x="4337" y="7306"/>
                  </a:lnTo>
                  <a:lnTo>
                    <a:pt x="4250" y="7309"/>
                  </a:lnTo>
                  <a:lnTo>
                    <a:pt x="4158" y="7314"/>
                  </a:lnTo>
                  <a:lnTo>
                    <a:pt x="4063" y="7321"/>
                  </a:lnTo>
                  <a:lnTo>
                    <a:pt x="3965" y="7329"/>
                  </a:lnTo>
                  <a:lnTo>
                    <a:pt x="3864" y="7338"/>
                  </a:lnTo>
                  <a:lnTo>
                    <a:pt x="3762" y="7348"/>
                  </a:lnTo>
                  <a:lnTo>
                    <a:pt x="3658" y="7360"/>
                  </a:lnTo>
                  <a:lnTo>
                    <a:pt x="3554" y="7373"/>
                  </a:lnTo>
                  <a:lnTo>
                    <a:pt x="3448" y="7385"/>
                  </a:lnTo>
                  <a:lnTo>
                    <a:pt x="3343" y="7399"/>
                  </a:lnTo>
                  <a:lnTo>
                    <a:pt x="3132" y="7427"/>
                  </a:lnTo>
                  <a:lnTo>
                    <a:pt x="2928" y="7455"/>
                  </a:lnTo>
                  <a:lnTo>
                    <a:pt x="2731" y="7484"/>
                  </a:lnTo>
                  <a:lnTo>
                    <a:pt x="2546" y="7509"/>
                  </a:lnTo>
                  <a:lnTo>
                    <a:pt x="2377" y="7533"/>
                  </a:lnTo>
                  <a:lnTo>
                    <a:pt x="2225" y="7551"/>
                  </a:lnTo>
                  <a:lnTo>
                    <a:pt x="2081" y="7569"/>
                  </a:lnTo>
                  <a:lnTo>
                    <a:pt x="1943" y="7580"/>
                  </a:lnTo>
                  <a:lnTo>
                    <a:pt x="1811" y="7587"/>
                  </a:lnTo>
                  <a:lnTo>
                    <a:pt x="1685" y="7588"/>
                  </a:lnTo>
                  <a:lnTo>
                    <a:pt x="1566" y="7584"/>
                  </a:lnTo>
                  <a:lnTo>
                    <a:pt x="1451" y="7575"/>
                  </a:lnTo>
                  <a:lnTo>
                    <a:pt x="1343" y="7562"/>
                  </a:lnTo>
                  <a:lnTo>
                    <a:pt x="1241" y="7544"/>
                  </a:lnTo>
                  <a:lnTo>
                    <a:pt x="1144" y="7523"/>
                  </a:lnTo>
                  <a:lnTo>
                    <a:pt x="1052" y="7496"/>
                  </a:lnTo>
                  <a:lnTo>
                    <a:pt x="965" y="7467"/>
                  </a:lnTo>
                  <a:lnTo>
                    <a:pt x="882" y="7434"/>
                  </a:lnTo>
                  <a:lnTo>
                    <a:pt x="806" y="7397"/>
                  </a:lnTo>
                  <a:lnTo>
                    <a:pt x="733" y="7356"/>
                  </a:lnTo>
                  <a:lnTo>
                    <a:pt x="665" y="7313"/>
                  </a:lnTo>
                  <a:lnTo>
                    <a:pt x="601" y="7268"/>
                  </a:lnTo>
                  <a:lnTo>
                    <a:pt x="540" y="7219"/>
                  </a:lnTo>
                  <a:lnTo>
                    <a:pt x="484" y="7168"/>
                  </a:lnTo>
                  <a:lnTo>
                    <a:pt x="432" y="7114"/>
                  </a:lnTo>
                  <a:lnTo>
                    <a:pt x="383" y="7058"/>
                  </a:lnTo>
                  <a:lnTo>
                    <a:pt x="337" y="7001"/>
                  </a:lnTo>
                  <a:lnTo>
                    <a:pt x="295" y="6942"/>
                  </a:lnTo>
                  <a:lnTo>
                    <a:pt x="255" y="6881"/>
                  </a:lnTo>
                  <a:lnTo>
                    <a:pt x="220" y="6818"/>
                  </a:lnTo>
                  <a:lnTo>
                    <a:pt x="186" y="6755"/>
                  </a:lnTo>
                  <a:lnTo>
                    <a:pt x="154" y="6691"/>
                  </a:lnTo>
                  <a:lnTo>
                    <a:pt x="126" y="6626"/>
                  </a:lnTo>
                  <a:lnTo>
                    <a:pt x="99" y="6560"/>
                  </a:lnTo>
                  <a:lnTo>
                    <a:pt x="75" y="6494"/>
                  </a:lnTo>
                  <a:lnTo>
                    <a:pt x="52" y="6427"/>
                  </a:lnTo>
                  <a:lnTo>
                    <a:pt x="32" y="6361"/>
                  </a:lnTo>
                  <a:lnTo>
                    <a:pt x="12" y="6295"/>
                  </a:lnTo>
                  <a:lnTo>
                    <a:pt x="4" y="6256"/>
                  </a:lnTo>
                  <a:lnTo>
                    <a:pt x="0" y="6213"/>
                  </a:lnTo>
                  <a:lnTo>
                    <a:pt x="0" y="6165"/>
                  </a:lnTo>
                  <a:lnTo>
                    <a:pt x="4" y="6114"/>
                  </a:lnTo>
                  <a:lnTo>
                    <a:pt x="11" y="6060"/>
                  </a:lnTo>
                  <a:lnTo>
                    <a:pt x="23" y="6002"/>
                  </a:lnTo>
                  <a:lnTo>
                    <a:pt x="36" y="5942"/>
                  </a:lnTo>
                  <a:lnTo>
                    <a:pt x="53" y="5877"/>
                  </a:lnTo>
                  <a:lnTo>
                    <a:pt x="73" y="5812"/>
                  </a:lnTo>
                  <a:lnTo>
                    <a:pt x="94" y="5744"/>
                  </a:lnTo>
                  <a:lnTo>
                    <a:pt x="119" y="5673"/>
                  </a:lnTo>
                  <a:lnTo>
                    <a:pt x="144" y="5601"/>
                  </a:lnTo>
                  <a:lnTo>
                    <a:pt x="172" y="5527"/>
                  </a:lnTo>
                  <a:lnTo>
                    <a:pt x="201" y="5453"/>
                  </a:lnTo>
                  <a:lnTo>
                    <a:pt x="233" y="5377"/>
                  </a:lnTo>
                  <a:lnTo>
                    <a:pt x="265" y="5302"/>
                  </a:lnTo>
                  <a:lnTo>
                    <a:pt x="331" y="5148"/>
                  </a:lnTo>
                  <a:lnTo>
                    <a:pt x="399" y="4995"/>
                  </a:lnTo>
                  <a:lnTo>
                    <a:pt x="468" y="4845"/>
                  </a:lnTo>
                  <a:lnTo>
                    <a:pt x="535" y="4699"/>
                  </a:lnTo>
                  <a:lnTo>
                    <a:pt x="599" y="4561"/>
                  </a:lnTo>
                  <a:lnTo>
                    <a:pt x="657" y="4431"/>
                  </a:lnTo>
                  <a:lnTo>
                    <a:pt x="683" y="4371"/>
                  </a:lnTo>
                  <a:lnTo>
                    <a:pt x="709" y="4313"/>
                  </a:lnTo>
                  <a:lnTo>
                    <a:pt x="731" y="4258"/>
                  </a:lnTo>
                  <a:lnTo>
                    <a:pt x="752" y="4207"/>
                  </a:lnTo>
                  <a:lnTo>
                    <a:pt x="764" y="4143"/>
                  </a:lnTo>
                  <a:lnTo>
                    <a:pt x="774" y="4084"/>
                  </a:lnTo>
                  <a:lnTo>
                    <a:pt x="782" y="4029"/>
                  </a:lnTo>
                  <a:lnTo>
                    <a:pt x="788" y="3977"/>
                  </a:lnTo>
                  <a:lnTo>
                    <a:pt x="792" y="3928"/>
                  </a:lnTo>
                  <a:lnTo>
                    <a:pt x="794" y="3879"/>
                  </a:lnTo>
                  <a:lnTo>
                    <a:pt x="794" y="3832"/>
                  </a:lnTo>
                  <a:lnTo>
                    <a:pt x="793" y="3784"/>
                  </a:lnTo>
                  <a:lnTo>
                    <a:pt x="790" y="3734"/>
                  </a:lnTo>
                  <a:lnTo>
                    <a:pt x="784" y="3682"/>
                  </a:lnTo>
                  <a:lnTo>
                    <a:pt x="779" y="3627"/>
                  </a:lnTo>
                  <a:lnTo>
                    <a:pt x="772" y="3566"/>
                  </a:lnTo>
                  <a:lnTo>
                    <a:pt x="764" y="3501"/>
                  </a:lnTo>
                  <a:lnTo>
                    <a:pt x="755" y="3430"/>
                  </a:lnTo>
                  <a:lnTo>
                    <a:pt x="746" y="3351"/>
                  </a:lnTo>
                  <a:lnTo>
                    <a:pt x="735" y="3264"/>
                  </a:lnTo>
                  <a:lnTo>
                    <a:pt x="783" y="3389"/>
                  </a:lnTo>
                  <a:lnTo>
                    <a:pt x="821" y="3513"/>
                  </a:lnTo>
                  <a:lnTo>
                    <a:pt x="849" y="3639"/>
                  </a:lnTo>
                  <a:lnTo>
                    <a:pt x="866" y="3764"/>
                  </a:lnTo>
                  <a:lnTo>
                    <a:pt x="875" y="3889"/>
                  </a:lnTo>
                  <a:lnTo>
                    <a:pt x="875" y="4015"/>
                  </a:lnTo>
                  <a:lnTo>
                    <a:pt x="869" y="4140"/>
                  </a:lnTo>
                  <a:lnTo>
                    <a:pt x="857" y="4266"/>
                  </a:lnTo>
                  <a:lnTo>
                    <a:pt x="840" y="4390"/>
                  </a:lnTo>
                  <a:lnTo>
                    <a:pt x="817" y="4515"/>
                  </a:lnTo>
                  <a:lnTo>
                    <a:pt x="791" y="4638"/>
                  </a:lnTo>
                  <a:lnTo>
                    <a:pt x="762" y="4762"/>
                  </a:lnTo>
                  <a:lnTo>
                    <a:pt x="730" y="4884"/>
                  </a:lnTo>
                  <a:lnTo>
                    <a:pt x="699" y="5006"/>
                  </a:lnTo>
                  <a:lnTo>
                    <a:pt x="666" y="5126"/>
                  </a:lnTo>
                  <a:lnTo>
                    <a:pt x="633" y="5246"/>
                  </a:lnTo>
                  <a:lnTo>
                    <a:pt x="603" y="5364"/>
                  </a:lnTo>
                  <a:lnTo>
                    <a:pt x="573" y="5481"/>
                  </a:lnTo>
                  <a:lnTo>
                    <a:pt x="547" y="5597"/>
                  </a:lnTo>
                  <a:lnTo>
                    <a:pt x="525" y="5711"/>
                  </a:lnTo>
                  <a:lnTo>
                    <a:pt x="507" y="5823"/>
                  </a:lnTo>
                  <a:lnTo>
                    <a:pt x="494" y="5934"/>
                  </a:lnTo>
                  <a:lnTo>
                    <a:pt x="488" y="6043"/>
                  </a:lnTo>
                  <a:lnTo>
                    <a:pt x="489" y="6150"/>
                  </a:lnTo>
                  <a:lnTo>
                    <a:pt x="498" y="6255"/>
                  </a:lnTo>
                  <a:lnTo>
                    <a:pt x="517" y="6357"/>
                  </a:lnTo>
                  <a:lnTo>
                    <a:pt x="543" y="6457"/>
                  </a:lnTo>
                  <a:lnTo>
                    <a:pt x="581" y="6555"/>
                  </a:lnTo>
                  <a:lnTo>
                    <a:pt x="630" y="6651"/>
                  </a:lnTo>
                  <a:lnTo>
                    <a:pt x="691" y="6744"/>
                  </a:lnTo>
                  <a:lnTo>
                    <a:pt x="765" y="6834"/>
                  </a:lnTo>
                  <a:lnTo>
                    <a:pt x="853" y="6920"/>
                  </a:lnTo>
                  <a:lnTo>
                    <a:pt x="920" y="6979"/>
                  </a:lnTo>
                  <a:lnTo>
                    <a:pt x="987" y="7033"/>
                  </a:lnTo>
                  <a:lnTo>
                    <a:pt x="1052" y="7083"/>
                  </a:lnTo>
                  <a:lnTo>
                    <a:pt x="1117" y="7129"/>
                  </a:lnTo>
                  <a:lnTo>
                    <a:pt x="1183" y="7171"/>
                  </a:lnTo>
                  <a:lnTo>
                    <a:pt x="1247" y="7208"/>
                  </a:lnTo>
                  <a:lnTo>
                    <a:pt x="1310" y="7243"/>
                  </a:lnTo>
                  <a:lnTo>
                    <a:pt x="1374" y="7274"/>
                  </a:lnTo>
                  <a:lnTo>
                    <a:pt x="1437" y="7300"/>
                  </a:lnTo>
                  <a:lnTo>
                    <a:pt x="1499" y="7325"/>
                  </a:lnTo>
                  <a:lnTo>
                    <a:pt x="1561" y="7345"/>
                  </a:lnTo>
                  <a:lnTo>
                    <a:pt x="1622" y="7362"/>
                  </a:lnTo>
                  <a:lnTo>
                    <a:pt x="1683" y="7377"/>
                  </a:lnTo>
                  <a:lnTo>
                    <a:pt x="1743" y="7388"/>
                  </a:lnTo>
                  <a:lnTo>
                    <a:pt x="1804" y="7397"/>
                  </a:lnTo>
                  <a:lnTo>
                    <a:pt x="1863" y="7403"/>
                  </a:lnTo>
                  <a:lnTo>
                    <a:pt x="1922" y="7407"/>
                  </a:lnTo>
                  <a:lnTo>
                    <a:pt x="1980" y="7409"/>
                  </a:lnTo>
                  <a:lnTo>
                    <a:pt x="2039" y="7408"/>
                  </a:lnTo>
                  <a:lnTo>
                    <a:pt x="2097" y="7406"/>
                  </a:lnTo>
                  <a:lnTo>
                    <a:pt x="2154" y="7401"/>
                  </a:lnTo>
                  <a:lnTo>
                    <a:pt x="2211" y="7395"/>
                  </a:lnTo>
                  <a:lnTo>
                    <a:pt x="2267" y="7387"/>
                  </a:lnTo>
                  <a:lnTo>
                    <a:pt x="2323" y="7378"/>
                  </a:lnTo>
                  <a:lnTo>
                    <a:pt x="2379" y="7367"/>
                  </a:lnTo>
                  <a:lnTo>
                    <a:pt x="2435" y="7354"/>
                  </a:lnTo>
                  <a:lnTo>
                    <a:pt x="2489" y="7340"/>
                  </a:lnTo>
                  <a:lnTo>
                    <a:pt x="2544" y="7326"/>
                  </a:lnTo>
                  <a:lnTo>
                    <a:pt x="2598" y="7310"/>
                  </a:lnTo>
                  <a:lnTo>
                    <a:pt x="2652" y="7294"/>
                  </a:lnTo>
                  <a:lnTo>
                    <a:pt x="2705" y="7277"/>
                  </a:lnTo>
                  <a:lnTo>
                    <a:pt x="2758" y="7259"/>
                  </a:lnTo>
                  <a:lnTo>
                    <a:pt x="2806" y="7247"/>
                  </a:lnTo>
                  <a:lnTo>
                    <a:pt x="2858" y="7232"/>
                  </a:lnTo>
                  <a:lnTo>
                    <a:pt x="2912" y="7213"/>
                  </a:lnTo>
                  <a:lnTo>
                    <a:pt x="2970" y="7194"/>
                  </a:lnTo>
                  <a:lnTo>
                    <a:pt x="3093" y="7149"/>
                  </a:lnTo>
                  <a:lnTo>
                    <a:pt x="3228" y="7100"/>
                  </a:lnTo>
                  <a:lnTo>
                    <a:pt x="3299" y="7076"/>
                  </a:lnTo>
                  <a:lnTo>
                    <a:pt x="3371" y="7050"/>
                  </a:lnTo>
                  <a:lnTo>
                    <a:pt x="3445" y="7027"/>
                  </a:lnTo>
                  <a:lnTo>
                    <a:pt x="3520" y="7003"/>
                  </a:lnTo>
                  <a:lnTo>
                    <a:pt x="3596" y="6981"/>
                  </a:lnTo>
                  <a:lnTo>
                    <a:pt x="3674" y="6959"/>
                  </a:lnTo>
                  <a:lnTo>
                    <a:pt x="3752" y="6941"/>
                  </a:lnTo>
                  <a:lnTo>
                    <a:pt x="3831" y="6925"/>
                  </a:lnTo>
                  <a:lnTo>
                    <a:pt x="3909" y="6910"/>
                  </a:lnTo>
                  <a:lnTo>
                    <a:pt x="3988" y="6900"/>
                  </a:lnTo>
                  <a:lnTo>
                    <a:pt x="4067" y="6892"/>
                  </a:lnTo>
                  <a:lnTo>
                    <a:pt x="4145" y="6889"/>
                  </a:lnTo>
                  <a:lnTo>
                    <a:pt x="4223" y="6889"/>
                  </a:lnTo>
                  <a:lnTo>
                    <a:pt x="4301" y="6894"/>
                  </a:lnTo>
                  <a:lnTo>
                    <a:pt x="4376" y="6903"/>
                  </a:lnTo>
                  <a:lnTo>
                    <a:pt x="4451" y="6918"/>
                  </a:lnTo>
                  <a:lnTo>
                    <a:pt x="4524" y="6939"/>
                  </a:lnTo>
                  <a:lnTo>
                    <a:pt x="4595" y="6964"/>
                  </a:lnTo>
                  <a:lnTo>
                    <a:pt x="4664" y="6997"/>
                  </a:lnTo>
                  <a:lnTo>
                    <a:pt x="4732" y="7037"/>
                  </a:lnTo>
                  <a:lnTo>
                    <a:pt x="4797" y="7083"/>
                  </a:lnTo>
                  <a:lnTo>
                    <a:pt x="4859" y="7136"/>
                  </a:lnTo>
                  <a:lnTo>
                    <a:pt x="4918" y="7198"/>
                  </a:lnTo>
                  <a:lnTo>
                    <a:pt x="4975" y="7268"/>
                  </a:lnTo>
                  <a:lnTo>
                    <a:pt x="5564" y="7260"/>
                  </a:lnTo>
                  <a:lnTo>
                    <a:pt x="5533" y="7201"/>
                  </a:lnTo>
                  <a:lnTo>
                    <a:pt x="5502" y="7142"/>
                  </a:lnTo>
                  <a:lnTo>
                    <a:pt x="5468" y="7086"/>
                  </a:lnTo>
                  <a:lnTo>
                    <a:pt x="5434" y="7032"/>
                  </a:lnTo>
                  <a:lnTo>
                    <a:pt x="5400" y="6979"/>
                  </a:lnTo>
                  <a:lnTo>
                    <a:pt x="5365" y="6928"/>
                  </a:lnTo>
                  <a:lnTo>
                    <a:pt x="5328" y="6880"/>
                  </a:lnTo>
                  <a:lnTo>
                    <a:pt x="5290" y="6833"/>
                  </a:lnTo>
                  <a:lnTo>
                    <a:pt x="5251" y="6789"/>
                  </a:lnTo>
                  <a:lnTo>
                    <a:pt x="5212" y="6747"/>
                  </a:lnTo>
                  <a:lnTo>
                    <a:pt x="5171" y="6707"/>
                  </a:lnTo>
                  <a:lnTo>
                    <a:pt x="5129" y="6670"/>
                  </a:lnTo>
                  <a:lnTo>
                    <a:pt x="5085" y="6636"/>
                  </a:lnTo>
                  <a:lnTo>
                    <a:pt x="5040" y="6603"/>
                  </a:lnTo>
                  <a:lnTo>
                    <a:pt x="4995" y="6574"/>
                  </a:lnTo>
                  <a:lnTo>
                    <a:pt x="4947" y="6548"/>
                  </a:lnTo>
                  <a:lnTo>
                    <a:pt x="4899" y="6524"/>
                  </a:lnTo>
                  <a:lnTo>
                    <a:pt x="4849" y="6503"/>
                  </a:lnTo>
                  <a:lnTo>
                    <a:pt x="4798" y="6486"/>
                  </a:lnTo>
                  <a:lnTo>
                    <a:pt x="4745" y="6470"/>
                  </a:lnTo>
                  <a:lnTo>
                    <a:pt x="4692" y="6459"/>
                  </a:lnTo>
                  <a:lnTo>
                    <a:pt x="4636" y="6451"/>
                  </a:lnTo>
                  <a:lnTo>
                    <a:pt x="4578" y="6446"/>
                  </a:lnTo>
                  <a:lnTo>
                    <a:pt x="4520" y="6444"/>
                  </a:lnTo>
                  <a:lnTo>
                    <a:pt x="4460" y="6446"/>
                  </a:lnTo>
                  <a:lnTo>
                    <a:pt x="4399" y="6451"/>
                  </a:lnTo>
                  <a:lnTo>
                    <a:pt x="4334" y="6459"/>
                  </a:lnTo>
                  <a:lnTo>
                    <a:pt x="4270" y="6472"/>
                  </a:lnTo>
                  <a:lnTo>
                    <a:pt x="4203" y="6488"/>
                  </a:lnTo>
                  <a:lnTo>
                    <a:pt x="4134" y="6508"/>
                  </a:lnTo>
                  <a:lnTo>
                    <a:pt x="4065" y="6532"/>
                  </a:lnTo>
                  <a:lnTo>
                    <a:pt x="3992" y="6560"/>
                  </a:lnTo>
                  <a:lnTo>
                    <a:pt x="3793" y="6629"/>
                  </a:lnTo>
                  <a:lnTo>
                    <a:pt x="3598" y="6694"/>
                  </a:lnTo>
                  <a:lnTo>
                    <a:pt x="3502" y="6726"/>
                  </a:lnTo>
                  <a:lnTo>
                    <a:pt x="3407" y="6755"/>
                  </a:lnTo>
                  <a:lnTo>
                    <a:pt x="3314" y="6784"/>
                  </a:lnTo>
                  <a:lnTo>
                    <a:pt x="3221" y="6811"/>
                  </a:lnTo>
                  <a:lnTo>
                    <a:pt x="3130" y="6837"/>
                  </a:lnTo>
                  <a:lnTo>
                    <a:pt x="3040" y="6860"/>
                  </a:lnTo>
                  <a:lnTo>
                    <a:pt x="2951" y="6882"/>
                  </a:lnTo>
                  <a:lnTo>
                    <a:pt x="2865" y="6902"/>
                  </a:lnTo>
                  <a:lnTo>
                    <a:pt x="2778" y="6919"/>
                  </a:lnTo>
                  <a:lnTo>
                    <a:pt x="2693" y="6936"/>
                  </a:lnTo>
                  <a:lnTo>
                    <a:pt x="2609" y="6949"/>
                  </a:lnTo>
                  <a:lnTo>
                    <a:pt x="2527" y="6960"/>
                  </a:lnTo>
                  <a:lnTo>
                    <a:pt x="2446" y="6968"/>
                  </a:lnTo>
                  <a:lnTo>
                    <a:pt x="2365" y="6974"/>
                  </a:lnTo>
                  <a:lnTo>
                    <a:pt x="2287" y="6977"/>
                  </a:lnTo>
                  <a:lnTo>
                    <a:pt x="2210" y="6976"/>
                  </a:lnTo>
                  <a:lnTo>
                    <a:pt x="2133" y="6973"/>
                  </a:lnTo>
                  <a:lnTo>
                    <a:pt x="2059" y="6966"/>
                  </a:lnTo>
                  <a:lnTo>
                    <a:pt x="1985" y="6956"/>
                  </a:lnTo>
                  <a:lnTo>
                    <a:pt x="1914" y="6943"/>
                  </a:lnTo>
                  <a:lnTo>
                    <a:pt x="1843" y="6926"/>
                  </a:lnTo>
                  <a:lnTo>
                    <a:pt x="1774" y="6905"/>
                  </a:lnTo>
                  <a:lnTo>
                    <a:pt x="1706" y="6881"/>
                  </a:lnTo>
                  <a:lnTo>
                    <a:pt x="1639" y="6852"/>
                  </a:lnTo>
                  <a:lnTo>
                    <a:pt x="1575" y="6819"/>
                  </a:lnTo>
                  <a:lnTo>
                    <a:pt x="1511" y="6783"/>
                  </a:lnTo>
                  <a:lnTo>
                    <a:pt x="1449" y="6741"/>
                  </a:lnTo>
                  <a:lnTo>
                    <a:pt x="1388" y="6696"/>
                  </a:lnTo>
                  <a:lnTo>
                    <a:pt x="1312" y="6632"/>
                  </a:lnTo>
                  <a:lnTo>
                    <a:pt x="1244" y="6565"/>
                  </a:lnTo>
                  <a:lnTo>
                    <a:pt x="1183" y="6497"/>
                  </a:lnTo>
                  <a:lnTo>
                    <a:pt x="1128" y="6427"/>
                  </a:lnTo>
                  <a:lnTo>
                    <a:pt x="1079" y="6356"/>
                  </a:lnTo>
                  <a:lnTo>
                    <a:pt x="1036" y="6284"/>
                  </a:lnTo>
                  <a:lnTo>
                    <a:pt x="999" y="6210"/>
                  </a:lnTo>
                  <a:lnTo>
                    <a:pt x="967" y="6136"/>
                  </a:lnTo>
                  <a:lnTo>
                    <a:pt x="941" y="6060"/>
                  </a:lnTo>
                  <a:lnTo>
                    <a:pt x="919" y="5983"/>
                  </a:lnTo>
                  <a:lnTo>
                    <a:pt x="903" y="5907"/>
                  </a:lnTo>
                  <a:lnTo>
                    <a:pt x="891" y="5829"/>
                  </a:lnTo>
                  <a:lnTo>
                    <a:pt x="881" y="5753"/>
                  </a:lnTo>
                  <a:lnTo>
                    <a:pt x="877" y="5675"/>
                  </a:lnTo>
                  <a:lnTo>
                    <a:pt x="876" y="5598"/>
                  </a:lnTo>
                  <a:lnTo>
                    <a:pt x="878" y="5520"/>
                  </a:lnTo>
                  <a:lnTo>
                    <a:pt x="882" y="5444"/>
                  </a:lnTo>
                  <a:lnTo>
                    <a:pt x="891" y="5367"/>
                  </a:lnTo>
                  <a:lnTo>
                    <a:pt x="901" y="5291"/>
                  </a:lnTo>
                  <a:lnTo>
                    <a:pt x="913" y="5217"/>
                  </a:lnTo>
                  <a:lnTo>
                    <a:pt x="926" y="5143"/>
                  </a:lnTo>
                  <a:lnTo>
                    <a:pt x="942" y="5071"/>
                  </a:lnTo>
                  <a:lnTo>
                    <a:pt x="959" y="5000"/>
                  </a:lnTo>
                  <a:lnTo>
                    <a:pt x="976" y="4930"/>
                  </a:lnTo>
                  <a:lnTo>
                    <a:pt x="995" y="4862"/>
                  </a:lnTo>
                  <a:lnTo>
                    <a:pt x="1014" y="4795"/>
                  </a:lnTo>
                  <a:lnTo>
                    <a:pt x="1033" y="4731"/>
                  </a:lnTo>
                  <a:lnTo>
                    <a:pt x="1052" y="4668"/>
                  </a:lnTo>
                  <a:lnTo>
                    <a:pt x="1088" y="4550"/>
                  </a:lnTo>
                  <a:lnTo>
                    <a:pt x="1120" y="4442"/>
                  </a:lnTo>
                  <a:lnTo>
                    <a:pt x="1160" y="4322"/>
                  </a:lnTo>
                  <a:lnTo>
                    <a:pt x="1195" y="4216"/>
                  </a:lnTo>
                  <a:lnTo>
                    <a:pt x="1210" y="4168"/>
                  </a:lnTo>
                  <a:lnTo>
                    <a:pt x="1225" y="4123"/>
                  </a:lnTo>
                  <a:lnTo>
                    <a:pt x="1237" y="4080"/>
                  </a:lnTo>
                  <a:lnTo>
                    <a:pt x="1247" y="4038"/>
                  </a:lnTo>
                  <a:lnTo>
                    <a:pt x="1257" y="3999"/>
                  </a:lnTo>
                  <a:lnTo>
                    <a:pt x="1265" y="3962"/>
                  </a:lnTo>
                  <a:lnTo>
                    <a:pt x="1273" y="3926"/>
                  </a:lnTo>
                  <a:lnTo>
                    <a:pt x="1279" y="3891"/>
                  </a:lnTo>
                  <a:lnTo>
                    <a:pt x="1283" y="3857"/>
                  </a:lnTo>
                  <a:lnTo>
                    <a:pt x="1286" y="3823"/>
                  </a:lnTo>
                  <a:lnTo>
                    <a:pt x="1289" y="3789"/>
                  </a:lnTo>
                  <a:lnTo>
                    <a:pt x="1289" y="3755"/>
                  </a:lnTo>
                  <a:lnTo>
                    <a:pt x="1289" y="3722"/>
                  </a:lnTo>
                  <a:lnTo>
                    <a:pt x="1288" y="3686"/>
                  </a:lnTo>
                  <a:lnTo>
                    <a:pt x="1286" y="3650"/>
                  </a:lnTo>
                  <a:lnTo>
                    <a:pt x="1282" y="3613"/>
                  </a:lnTo>
                  <a:lnTo>
                    <a:pt x="1278" y="3575"/>
                  </a:lnTo>
                  <a:lnTo>
                    <a:pt x="1272" y="3534"/>
                  </a:lnTo>
                  <a:lnTo>
                    <a:pt x="1265" y="3491"/>
                  </a:lnTo>
                  <a:lnTo>
                    <a:pt x="1257" y="3445"/>
                  </a:lnTo>
                  <a:lnTo>
                    <a:pt x="1239" y="3346"/>
                  </a:lnTo>
                  <a:lnTo>
                    <a:pt x="1217" y="3234"/>
                  </a:lnTo>
                  <a:lnTo>
                    <a:pt x="1192" y="3105"/>
                  </a:lnTo>
                  <a:lnTo>
                    <a:pt x="1163" y="2959"/>
                  </a:lnTo>
                  <a:lnTo>
                    <a:pt x="1199" y="2949"/>
                  </a:lnTo>
                  <a:lnTo>
                    <a:pt x="1236" y="2941"/>
                  </a:lnTo>
                  <a:lnTo>
                    <a:pt x="1274" y="2935"/>
                  </a:lnTo>
                  <a:lnTo>
                    <a:pt x="1311" y="2931"/>
                  </a:lnTo>
                  <a:lnTo>
                    <a:pt x="1350" y="2930"/>
                  </a:lnTo>
                  <a:lnTo>
                    <a:pt x="1389" y="2931"/>
                  </a:lnTo>
                  <a:lnTo>
                    <a:pt x="1429" y="2934"/>
                  </a:lnTo>
                  <a:lnTo>
                    <a:pt x="1469" y="2939"/>
                  </a:lnTo>
                  <a:lnTo>
                    <a:pt x="1509" y="2946"/>
                  </a:lnTo>
                  <a:lnTo>
                    <a:pt x="1550" y="2956"/>
                  </a:lnTo>
                  <a:lnTo>
                    <a:pt x="1591" y="2968"/>
                  </a:lnTo>
                  <a:lnTo>
                    <a:pt x="1632" y="2984"/>
                  </a:lnTo>
                  <a:lnTo>
                    <a:pt x="1674" y="3001"/>
                  </a:lnTo>
                  <a:lnTo>
                    <a:pt x="1715" y="3020"/>
                  </a:lnTo>
                  <a:lnTo>
                    <a:pt x="1757" y="3043"/>
                  </a:lnTo>
                  <a:lnTo>
                    <a:pt x="1797" y="3067"/>
                  </a:lnTo>
                  <a:lnTo>
                    <a:pt x="1839" y="3095"/>
                  </a:lnTo>
                  <a:lnTo>
                    <a:pt x="1880" y="3124"/>
                  </a:lnTo>
                  <a:lnTo>
                    <a:pt x="1920" y="3157"/>
                  </a:lnTo>
                  <a:lnTo>
                    <a:pt x="1961" y="3193"/>
                  </a:lnTo>
                  <a:lnTo>
                    <a:pt x="2001" y="3231"/>
                  </a:lnTo>
                  <a:lnTo>
                    <a:pt x="2041" y="3270"/>
                  </a:lnTo>
                  <a:lnTo>
                    <a:pt x="2079" y="3314"/>
                  </a:lnTo>
                  <a:lnTo>
                    <a:pt x="2117" y="3360"/>
                  </a:lnTo>
                  <a:lnTo>
                    <a:pt x="2155" y="3408"/>
                  </a:lnTo>
                  <a:lnTo>
                    <a:pt x="2192" y="3460"/>
                  </a:lnTo>
                  <a:lnTo>
                    <a:pt x="2228" y="3514"/>
                  </a:lnTo>
                  <a:lnTo>
                    <a:pt x="2264" y="3572"/>
                  </a:lnTo>
                  <a:lnTo>
                    <a:pt x="2299" y="3632"/>
                  </a:lnTo>
                  <a:lnTo>
                    <a:pt x="2332" y="3694"/>
                  </a:lnTo>
                  <a:lnTo>
                    <a:pt x="2364" y="3760"/>
                  </a:lnTo>
                  <a:lnTo>
                    <a:pt x="2396" y="3829"/>
                  </a:lnTo>
                  <a:lnTo>
                    <a:pt x="2431" y="3674"/>
                  </a:lnTo>
                  <a:lnTo>
                    <a:pt x="2467" y="3523"/>
                  </a:lnTo>
                  <a:lnTo>
                    <a:pt x="2506" y="3376"/>
                  </a:lnTo>
                  <a:lnTo>
                    <a:pt x="2547" y="3233"/>
                  </a:lnTo>
                  <a:lnTo>
                    <a:pt x="2590" y="3093"/>
                  </a:lnTo>
                  <a:lnTo>
                    <a:pt x="2635" y="2957"/>
                  </a:lnTo>
                  <a:lnTo>
                    <a:pt x="2681" y="2825"/>
                  </a:lnTo>
                  <a:lnTo>
                    <a:pt x="2728" y="2696"/>
                  </a:lnTo>
                  <a:lnTo>
                    <a:pt x="2776" y="2569"/>
                  </a:lnTo>
                  <a:lnTo>
                    <a:pt x="2825" y="2446"/>
                  </a:lnTo>
                  <a:lnTo>
                    <a:pt x="2875" y="2324"/>
                  </a:lnTo>
                  <a:lnTo>
                    <a:pt x="2926" y="2206"/>
                  </a:lnTo>
                  <a:lnTo>
                    <a:pt x="2977" y="2089"/>
                  </a:lnTo>
                  <a:lnTo>
                    <a:pt x="3027" y="1975"/>
                  </a:lnTo>
                  <a:lnTo>
                    <a:pt x="3078" y="1862"/>
                  </a:lnTo>
                  <a:lnTo>
                    <a:pt x="3129" y="1751"/>
                  </a:lnTo>
                  <a:lnTo>
                    <a:pt x="3229" y="1531"/>
                  </a:lnTo>
                  <a:lnTo>
                    <a:pt x="3325" y="1316"/>
                  </a:lnTo>
                  <a:lnTo>
                    <a:pt x="3372" y="1209"/>
                  </a:lnTo>
                  <a:lnTo>
                    <a:pt x="3417" y="1102"/>
                  </a:lnTo>
                  <a:lnTo>
                    <a:pt x="3461" y="996"/>
                  </a:lnTo>
                  <a:lnTo>
                    <a:pt x="3503" y="889"/>
                  </a:lnTo>
                  <a:lnTo>
                    <a:pt x="3543" y="783"/>
                  </a:lnTo>
                  <a:lnTo>
                    <a:pt x="3581" y="676"/>
                  </a:lnTo>
                  <a:lnTo>
                    <a:pt x="3615" y="568"/>
                  </a:lnTo>
                  <a:lnTo>
                    <a:pt x="3648" y="458"/>
                  </a:lnTo>
                  <a:lnTo>
                    <a:pt x="3679" y="349"/>
                  </a:lnTo>
                  <a:lnTo>
                    <a:pt x="3705" y="238"/>
                  </a:lnTo>
                  <a:lnTo>
                    <a:pt x="3730" y="125"/>
                  </a:lnTo>
                  <a:lnTo>
                    <a:pt x="3750" y="10"/>
                  </a:lnTo>
                  <a:lnTo>
                    <a:pt x="3832" y="0"/>
                  </a:lnTo>
                  <a:lnTo>
                    <a:pt x="3906" y="2"/>
                  </a:lnTo>
                  <a:lnTo>
                    <a:pt x="3975" y="14"/>
                  </a:lnTo>
                  <a:lnTo>
                    <a:pt x="4037" y="38"/>
                  </a:lnTo>
                  <a:lnTo>
                    <a:pt x="4094" y="71"/>
                  </a:lnTo>
                  <a:lnTo>
                    <a:pt x="4146" y="112"/>
                  </a:lnTo>
                  <a:lnTo>
                    <a:pt x="4194" y="162"/>
                  </a:lnTo>
                  <a:lnTo>
                    <a:pt x="4238" y="220"/>
                  </a:lnTo>
                  <a:lnTo>
                    <a:pt x="4280" y="284"/>
                  </a:lnTo>
                  <a:lnTo>
                    <a:pt x="4319" y="353"/>
                  </a:lnTo>
                  <a:lnTo>
                    <a:pt x="4357" y="428"/>
                  </a:lnTo>
                  <a:lnTo>
                    <a:pt x="4392" y="507"/>
                  </a:lnTo>
                  <a:lnTo>
                    <a:pt x="4463" y="675"/>
                  </a:lnTo>
                  <a:lnTo>
                    <a:pt x="4536" y="850"/>
                  </a:lnTo>
                  <a:lnTo>
                    <a:pt x="4575" y="939"/>
                  </a:lnTo>
                  <a:lnTo>
                    <a:pt x="4616" y="1028"/>
                  </a:lnTo>
                  <a:lnTo>
                    <a:pt x="4660" y="1115"/>
                  </a:lnTo>
                  <a:lnTo>
                    <a:pt x="4707" y="1200"/>
                  </a:lnTo>
                  <a:lnTo>
                    <a:pt x="4759" y="1283"/>
                  </a:lnTo>
                  <a:lnTo>
                    <a:pt x="4814" y="1363"/>
                  </a:lnTo>
                  <a:lnTo>
                    <a:pt x="4876" y="1438"/>
                  </a:lnTo>
                  <a:lnTo>
                    <a:pt x="4943" y="1508"/>
                  </a:lnTo>
                  <a:lnTo>
                    <a:pt x="5016" y="1573"/>
                  </a:lnTo>
                  <a:lnTo>
                    <a:pt x="5096" y="1630"/>
                  </a:lnTo>
                  <a:lnTo>
                    <a:pt x="5184" y="1681"/>
                  </a:lnTo>
                  <a:lnTo>
                    <a:pt x="5280" y="1724"/>
                  </a:lnTo>
                  <a:lnTo>
                    <a:pt x="5385" y="1758"/>
                  </a:lnTo>
                  <a:lnTo>
                    <a:pt x="5500" y="1782"/>
                  </a:lnTo>
                  <a:lnTo>
                    <a:pt x="5623" y="1797"/>
                  </a:lnTo>
                  <a:lnTo>
                    <a:pt x="5758" y="1799"/>
                  </a:lnTo>
                  <a:lnTo>
                    <a:pt x="5570" y="2002"/>
                  </a:lnTo>
                  <a:lnTo>
                    <a:pt x="5400" y="2200"/>
                  </a:lnTo>
                  <a:lnTo>
                    <a:pt x="5247" y="2395"/>
                  </a:lnTo>
                  <a:lnTo>
                    <a:pt x="5111" y="2587"/>
                  </a:lnTo>
                  <a:lnTo>
                    <a:pt x="4991" y="2774"/>
                  </a:lnTo>
                  <a:lnTo>
                    <a:pt x="4887" y="2960"/>
                  </a:lnTo>
                  <a:lnTo>
                    <a:pt x="4797" y="3142"/>
                  </a:lnTo>
                  <a:lnTo>
                    <a:pt x="4721" y="3321"/>
                  </a:lnTo>
                  <a:lnTo>
                    <a:pt x="4659" y="3498"/>
                  </a:lnTo>
                  <a:lnTo>
                    <a:pt x="4610" y="3672"/>
                  </a:lnTo>
                  <a:lnTo>
                    <a:pt x="4574" y="3844"/>
                  </a:lnTo>
                  <a:lnTo>
                    <a:pt x="4550" y="4014"/>
                  </a:lnTo>
                  <a:lnTo>
                    <a:pt x="4536" y="4182"/>
                  </a:lnTo>
                  <a:lnTo>
                    <a:pt x="4533" y="4348"/>
                  </a:lnTo>
                  <a:lnTo>
                    <a:pt x="4542" y="4513"/>
                  </a:lnTo>
                  <a:lnTo>
                    <a:pt x="4559" y="4676"/>
                  </a:lnTo>
                  <a:lnTo>
                    <a:pt x="4584" y="4838"/>
                  </a:lnTo>
                  <a:lnTo>
                    <a:pt x="4619" y="4999"/>
                  </a:lnTo>
                  <a:lnTo>
                    <a:pt x="4662" y="5159"/>
                  </a:lnTo>
                  <a:lnTo>
                    <a:pt x="4711" y="5318"/>
                  </a:lnTo>
                  <a:lnTo>
                    <a:pt x="4767" y="5477"/>
                  </a:lnTo>
                  <a:lnTo>
                    <a:pt x="4830" y="5635"/>
                  </a:lnTo>
                  <a:lnTo>
                    <a:pt x="4898" y="5794"/>
                  </a:lnTo>
                  <a:lnTo>
                    <a:pt x="4971" y="5952"/>
                  </a:lnTo>
                  <a:lnTo>
                    <a:pt x="5047" y="6110"/>
                  </a:lnTo>
                  <a:lnTo>
                    <a:pt x="5128" y="6269"/>
                  </a:lnTo>
                  <a:lnTo>
                    <a:pt x="5212" y="6429"/>
                  </a:lnTo>
                  <a:lnTo>
                    <a:pt x="5298" y="6589"/>
                  </a:lnTo>
                  <a:lnTo>
                    <a:pt x="5476" y="6911"/>
                  </a:lnTo>
                  <a:lnTo>
                    <a:pt x="5657" y="7239"/>
                  </a:lnTo>
                  <a:lnTo>
                    <a:pt x="6890" y="7262"/>
                  </a:lnTo>
                  <a:lnTo>
                    <a:pt x="6823" y="7029"/>
                  </a:lnTo>
                  <a:lnTo>
                    <a:pt x="6763" y="6801"/>
                  </a:lnTo>
                  <a:lnTo>
                    <a:pt x="6709" y="6580"/>
                  </a:lnTo>
                  <a:lnTo>
                    <a:pt x="6663" y="6365"/>
                  </a:lnTo>
                  <a:lnTo>
                    <a:pt x="6624" y="6157"/>
                  </a:lnTo>
                  <a:lnTo>
                    <a:pt x="6591" y="5955"/>
                  </a:lnTo>
                  <a:lnTo>
                    <a:pt x="6566" y="5760"/>
                  </a:lnTo>
                  <a:lnTo>
                    <a:pt x="6547" y="5571"/>
                  </a:lnTo>
                  <a:lnTo>
                    <a:pt x="6536" y="5390"/>
                  </a:lnTo>
                  <a:lnTo>
                    <a:pt x="6532" y="5216"/>
                  </a:lnTo>
                  <a:lnTo>
                    <a:pt x="6534" y="5049"/>
                  </a:lnTo>
                  <a:lnTo>
                    <a:pt x="6542" y="4888"/>
                  </a:lnTo>
                  <a:lnTo>
                    <a:pt x="6559" y="4735"/>
                  </a:lnTo>
                  <a:lnTo>
                    <a:pt x="6580" y="4589"/>
                  </a:lnTo>
                  <a:lnTo>
                    <a:pt x="6610" y="4451"/>
                  </a:lnTo>
                  <a:lnTo>
                    <a:pt x="6644" y="4321"/>
                  </a:lnTo>
                  <a:lnTo>
                    <a:pt x="6687" y="4197"/>
                  </a:lnTo>
                  <a:lnTo>
                    <a:pt x="6735" y="4082"/>
                  </a:lnTo>
                  <a:lnTo>
                    <a:pt x="6790" y="3974"/>
                  </a:lnTo>
                  <a:lnTo>
                    <a:pt x="6852" y="3875"/>
                  </a:lnTo>
                  <a:lnTo>
                    <a:pt x="6920" y="3782"/>
                  </a:lnTo>
                  <a:lnTo>
                    <a:pt x="6995" y="3698"/>
                  </a:lnTo>
                  <a:lnTo>
                    <a:pt x="7074" y="3623"/>
                  </a:lnTo>
                  <a:lnTo>
                    <a:pt x="7162" y="3555"/>
                  </a:lnTo>
                  <a:lnTo>
                    <a:pt x="7255" y="3496"/>
                  </a:lnTo>
                  <a:lnTo>
                    <a:pt x="7354" y="3445"/>
                  </a:lnTo>
                  <a:lnTo>
                    <a:pt x="7459" y="3403"/>
                  </a:lnTo>
                  <a:lnTo>
                    <a:pt x="7572" y="3369"/>
                  </a:lnTo>
                  <a:lnTo>
                    <a:pt x="7689" y="3344"/>
                  </a:lnTo>
                  <a:lnTo>
                    <a:pt x="7813" y="3328"/>
                  </a:lnTo>
                  <a:lnTo>
                    <a:pt x="7943" y="3320"/>
                  </a:lnTo>
                  <a:lnTo>
                    <a:pt x="8079" y="3321"/>
                  </a:lnTo>
                  <a:lnTo>
                    <a:pt x="8242" y="3324"/>
                  </a:lnTo>
                  <a:lnTo>
                    <a:pt x="8401" y="3336"/>
                  </a:lnTo>
                  <a:lnTo>
                    <a:pt x="8558" y="3358"/>
                  </a:lnTo>
                  <a:lnTo>
                    <a:pt x="8712" y="3390"/>
                  </a:lnTo>
                  <a:lnTo>
                    <a:pt x="8865" y="3429"/>
                  </a:lnTo>
                  <a:lnTo>
                    <a:pt x="9015" y="3474"/>
                  </a:lnTo>
                  <a:lnTo>
                    <a:pt x="9163" y="3525"/>
                  </a:lnTo>
                  <a:lnTo>
                    <a:pt x="9311" y="3579"/>
                  </a:lnTo>
                  <a:lnTo>
                    <a:pt x="9458" y="3637"/>
                  </a:lnTo>
                  <a:lnTo>
                    <a:pt x="9605" y="3697"/>
                  </a:lnTo>
                  <a:lnTo>
                    <a:pt x="9752" y="3758"/>
                  </a:lnTo>
                  <a:lnTo>
                    <a:pt x="9899" y="3820"/>
                  </a:lnTo>
                  <a:lnTo>
                    <a:pt x="10047" y="3880"/>
                  </a:lnTo>
                  <a:lnTo>
                    <a:pt x="10196" y="3937"/>
                  </a:lnTo>
                  <a:lnTo>
                    <a:pt x="10346" y="3991"/>
                  </a:lnTo>
                  <a:lnTo>
                    <a:pt x="10500" y="4041"/>
                  </a:lnTo>
                  <a:lnTo>
                    <a:pt x="10655" y="4085"/>
                  </a:lnTo>
                  <a:lnTo>
                    <a:pt x="10812" y="4123"/>
                  </a:lnTo>
                  <a:lnTo>
                    <a:pt x="10972" y="4153"/>
                  </a:lnTo>
                  <a:lnTo>
                    <a:pt x="11137" y="4174"/>
                  </a:lnTo>
                  <a:lnTo>
                    <a:pt x="11304" y="4185"/>
                  </a:lnTo>
                  <a:lnTo>
                    <a:pt x="11476" y="4186"/>
                  </a:lnTo>
                  <a:lnTo>
                    <a:pt x="11653" y="4174"/>
                  </a:lnTo>
                  <a:lnTo>
                    <a:pt x="11833" y="4149"/>
                  </a:lnTo>
                  <a:lnTo>
                    <a:pt x="12019" y="4109"/>
                  </a:lnTo>
                  <a:lnTo>
                    <a:pt x="12211" y="4055"/>
                  </a:lnTo>
                  <a:lnTo>
                    <a:pt x="12409" y="3984"/>
                  </a:lnTo>
                  <a:lnTo>
                    <a:pt x="12614" y="3895"/>
                  </a:lnTo>
                  <a:lnTo>
                    <a:pt x="12825" y="3788"/>
                  </a:lnTo>
                  <a:lnTo>
                    <a:pt x="13042" y="3661"/>
                  </a:lnTo>
                  <a:lnTo>
                    <a:pt x="13268" y="3513"/>
                  </a:lnTo>
                  <a:lnTo>
                    <a:pt x="13501" y="3344"/>
                  </a:lnTo>
                  <a:lnTo>
                    <a:pt x="13597" y="3292"/>
                  </a:lnTo>
                  <a:lnTo>
                    <a:pt x="13693" y="3246"/>
                  </a:lnTo>
                  <a:lnTo>
                    <a:pt x="13788" y="3207"/>
                  </a:lnTo>
                  <a:lnTo>
                    <a:pt x="13883" y="3173"/>
                  </a:lnTo>
                  <a:lnTo>
                    <a:pt x="13978" y="3147"/>
                  </a:lnTo>
                  <a:lnTo>
                    <a:pt x="14071" y="3125"/>
                  </a:lnTo>
                  <a:lnTo>
                    <a:pt x="14165" y="3110"/>
                  </a:lnTo>
                  <a:lnTo>
                    <a:pt x="14258" y="3101"/>
                  </a:lnTo>
                  <a:lnTo>
                    <a:pt x="14350" y="3097"/>
                  </a:lnTo>
                  <a:lnTo>
                    <a:pt x="14442" y="3098"/>
                  </a:lnTo>
                  <a:lnTo>
                    <a:pt x="14532" y="3104"/>
                  </a:lnTo>
                  <a:lnTo>
                    <a:pt x="14623" y="3116"/>
                  </a:lnTo>
                  <a:lnTo>
                    <a:pt x="14713" y="3133"/>
                  </a:lnTo>
                  <a:lnTo>
                    <a:pt x="14803" y="3154"/>
                  </a:lnTo>
                  <a:lnTo>
                    <a:pt x="14892" y="3181"/>
                  </a:lnTo>
                  <a:lnTo>
                    <a:pt x="14981" y="3211"/>
                  </a:lnTo>
                  <a:lnTo>
                    <a:pt x="15069" y="3247"/>
                  </a:lnTo>
                  <a:lnTo>
                    <a:pt x="15156" y="3287"/>
                  </a:lnTo>
                  <a:lnTo>
                    <a:pt x="15243" y="3332"/>
                  </a:lnTo>
                  <a:lnTo>
                    <a:pt x="15330" y="3380"/>
                  </a:lnTo>
                  <a:lnTo>
                    <a:pt x="15416" y="3432"/>
                  </a:lnTo>
                  <a:lnTo>
                    <a:pt x="15502" y="3489"/>
                  </a:lnTo>
                  <a:lnTo>
                    <a:pt x="15586" y="3549"/>
                  </a:lnTo>
                  <a:lnTo>
                    <a:pt x="15670" y="3612"/>
                  </a:lnTo>
                  <a:lnTo>
                    <a:pt x="15754" y="3680"/>
                  </a:lnTo>
                  <a:lnTo>
                    <a:pt x="15838" y="3750"/>
                  </a:lnTo>
                  <a:lnTo>
                    <a:pt x="15920" y="3825"/>
                  </a:lnTo>
                  <a:lnTo>
                    <a:pt x="16003" y="3902"/>
                  </a:lnTo>
                  <a:lnTo>
                    <a:pt x="16085" y="3982"/>
                  </a:lnTo>
                  <a:lnTo>
                    <a:pt x="16165" y="4066"/>
                  </a:lnTo>
                  <a:lnTo>
                    <a:pt x="16246" y="4151"/>
                  </a:lnTo>
                  <a:lnTo>
                    <a:pt x="16327" y="4240"/>
                  </a:lnTo>
                  <a:lnTo>
                    <a:pt x="16237" y="4236"/>
                  </a:lnTo>
                  <a:lnTo>
                    <a:pt x="16149" y="4234"/>
                  </a:lnTo>
                  <a:lnTo>
                    <a:pt x="16061" y="4234"/>
                  </a:lnTo>
                  <a:lnTo>
                    <a:pt x="15974" y="4237"/>
                  </a:lnTo>
                  <a:lnTo>
                    <a:pt x="15888" y="4241"/>
                  </a:lnTo>
                  <a:lnTo>
                    <a:pt x="15802" y="4248"/>
                  </a:lnTo>
                  <a:lnTo>
                    <a:pt x="15717" y="4257"/>
                  </a:lnTo>
                  <a:lnTo>
                    <a:pt x="15633" y="4269"/>
                  </a:lnTo>
                  <a:lnTo>
                    <a:pt x="15551" y="4283"/>
                  </a:lnTo>
                  <a:lnTo>
                    <a:pt x="15468" y="4299"/>
                  </a:lnTo>
                  <a:lnTo>
                    <a:pt x="15387" y="4318"/>
                  </a:lnTo>
                  <a:lnTo>
                    <a:pt x="15307" y="4339"/>
                  </a:lnTo>
                  <a:lnTo>
                    <a:pt x="15227" y="4363"/>
                  </a:lnTo>
                  <a:lnTo>
                    <a:pt x="15148" y="4389"/>
                  </a:lnTo>
                  <a:lnTo>
                    <a:pt x="15071" y="4419"/>
                  </a:lnTo>
                  <a:lnTo>
                    <a:pt x="14994" y="4450"/>
                  </a:lnTo>
                  <a:lnTo>
                    <a:pt x="14917" y="4486"/>
                  </a:lnTo>
                  <a:lnTo>
                    <a:pt x="14843" y="4523"/>
                  </a:lnTo>
                  <a:lnTo>
                    <a:pt x="14769" y="4564"/>
                  </a:lnTo>
                  <a:lnTo>
                    <a:pt x="14696" y="4608"/>
                  </a:lnTo>
                  <a:lnTo>
                    <a:pt x="14624" y="4654"/>
                  </a:lnTo>
                  <a:lnTo>
                    <a:pt x="14554" y="4704"/>
                  </a:lnTo>
                  <a:lnTo>
                    <a:pt x="14483" y="4756"/>
                  </a:lnTo>
                  <a:lnTo>
                    <a:pt x="14415" y="4812"/>
                  </a:lnTo>
                  <a:lnTo>
                    <a:pt x="14348" y="4870"/>
                  </a:lnTo>
                  <a:lnTo>
                    <a:pt x="14281" y="4932"/>
                  </a:lnTo>
                  <a:lnTo>
                    <a:pt x="14216" y="4997"/>
                  </a:lnTo>
                  <a:lnTo>
                    <a:pt x="14152" y="5067"/>
                  </a:lnTo>
                  <a:lnTo>
                    <a:pt x="14088" y="5138"/>
                  </a:lnTo>
                  <a:lnTo>
                    <a:pt x="14027" y="5214"/>
                  </a:lnTo>
                  <a:lnTo>
                    <a:pt x="13966" y="5293"/>
                  </a:lnTo>
                  <a:lnTo>
                    <a:pt x="13906" y="5375"/>
                  </a:lnTo>
                  <a:lnTo>
                    <a:pt x="13826" y="5469"/>
                  </a:lnTo>
                  <a:lnTo>
                    <a:pt x="13743" y="5558"/>
                  </a:lnTo>
                  <a:lnTo>
                    <a:pt x="13657" y="5645"/>
                  </a:lnTo>
                  <a:lnTo>
                    <a:pt x="13570" y="5726"/>
                  </a:lnTo>
                  <a:lnTo>
                    <a:pt x="13481" y="5805"/>
                  </a:lnTo>
                  <a:lnTo>
                    <a:pt x="13388" y="5879"/>
                  </a:lnTo>
                  <a:lnTo>
                    <a:pt x="13293" y="5949"/>
                  </a:lnTo>
                  <a:lnTo>
                    <a:pt x="13195" y="6014"/>
                  </a:lnTo>
                  <a:lnTo>
                    <a:pt x="13094" y="6075"/>
                  </a:lnTo>
                  <a:lnTo>
                    <a:pt x="12989" y="6130"/>
                  </a:lnTo>
                  <a:lnTo>
                    <a:pt x="12882" y="6180"/>
                  </a:lnTo>
                  <a:lnTo>
                    <a:pt x="12772" y="6225"/>
                  </a:lnTo>
                  <a:lnTo>
                    <a:pt x="12657" y="6265"/>
                  </a:lnTo>
                  <a:lnTo>
                    <a:pt x="12539" y="6298"/>
                  </a:lnTo>
                  <a:lnTo>
                    <a:pt x="12417" y="6325"/>
                  </a:lnTo>
                  <a:lnTo>
                    <a:pt x="12292" y="6347"/>
                  </a:lnTo>
                  <a:lnTo>
                    <a:pt x="12163" y="6361"/>
                  </a:lnTo>
                  <a:lnTo>
                    <a:pt x="12029" y="6369"/>
                  </a:lnTo>
                  <a:lnTo>
                    <a:pt x="11892" y="6370"/>
                  </a:lnTo>
                  <a:lnTo>
                    <a:pt x="11749" y="6364"/>
                  </a:lnTo>
                  <a:lnTo>
                    <a:pt x="11601" y="6351"/>
                  </a:lnTo>
                  <a:lnTo>
                    <a:pt x="11450" y="6331"/>
                  </a:lnTo>
                  <a:lnTo>
                    <a:pt x="11294" y="6302"/>
                  </a:lnTo>
                  <a:lnTo>
                    <a:pt x="11133" y="6266"/>
                  </a:lnTo>
                  <a:lnTo>
                    <a:pt x="10966" y="6221"/>
                  </a:lnTo>
                  <a:lnTo>
                    <a:pt x="10796" y="6168"/>
                  </a:lnTo>
                  <a:lnTo>
                    <a:pt x="10618" y="6107"/>
                  </a:lnTo>
                  <a:lnTo>
                    <a:pt x="10436" y="6038"/>
                  </a:lnTo>
                  <a:lnTo>
                    <a:pt x="10248" y="5958"/>
                  </a:lnTo>
                  <a:lnTo>
                    <a:pt x="10055" y="5870"/>
                  </a:lnTo>
                  <a:lnTo>
                    <a:pt x="9856" y="5773"/>
                  </a:lnTo>
                  <a:lnTo>
                    <a:pt x="9651" y="5666"/>
                  </a:lnTo>
                  <a:lnTo>
                    <a:pt x="9520" y="5600"/>
                  </a:lnTo>
                  <a:lnTo>
                    <a:pt x="9393" y="5540"/>
                  </a:lnTo>
                  <a:lnTo>
                    <a:pt x="9268" y="5487"/>
                  </a:lnTo>
                  <a:lnTo>
                    <a:pt x="9145" y="5441"/>
                  </a:lnTo>
                  <a:lnTo>
                    <a:pt x="9027" y="5401"/>
                  </a:lnTo>
                  <a:lnTo>
                    <a:pt x="8910" y="5367"/>
                  </a:lnTo>
                  <a:lnTo>
                    <a:pt x="8796" y="5340"/>
                  </a:lnTo>
                  <a:lnTo>
                    <a:pt x="8686" y="5319"/>
                  </a:lnTo>
                  <a:lnTo>
                    <a:pt x="8579" y="5306"/>
                  </a:lnTo>
                  <a:lnTo>
                    <a:pt x="8473" y="5299"/>
                  </a:lnTo>
                  <a:lnTo>
                    <a:pt x="8371" y="5298"/>
                  </a:lnTo>
                  <a:lnTo>
                    <a:pt x="8273" y="5304"/>
                  </a:lnTo>
                  <a:lnTo>
                    <a:pt x="8177" y="5316"/>
                  </a:lnTo>
                  <a:lnTo>
                    <a:pt x="8085" y="5336"/>
                  </a:lnTo>
                  <a:lnTo>
                    <a:pt x="7995" y="5363"/>
                  </a:lnTo>
                  <a:lnTo>
                    <a:pt x="7910" y="5397"/>
                  </a:lnTo>
                  <a:lnTo>
                    <a:pt x="7827" y="5436"/>
                  </a:lnTo>
                  <a:lnTo>
                    <a:pt x="7747" y="5484"/>
                  </a:lnTo>
                  <a:lnTo>
                    <a:pt x="7671" y="5538"/>
                  </a:lnTo>
                  <a:lnTo>
                    <a:pt x="7598" y="5601"/>
                  </a:lnTo>
                  <a:lnTo>
                    <a:pt x="7528" y="5669"/>
                  </a:lnTo>
                  <a:lnTo>
                    <a:pt x="7462" y="5746"/>
                  </a:lnTo>
                  <a:lnTo>
                    <a:pt x="7399" y="5828"/>
                  </a:lnTo>
                  <a:lnTo>
                    <a:pt x="7340" y="5919"/>
                  </a:lnTo>
                  <a:lnTo>
                    <a:pt x="7284" y="6017"/>
                  </a:lnTo>
                  <a:lnTo>
                    <a:pt x="7232" y="6122"/>
                  </a:lnTo>
                  <a:lnTo>
                    <a:pt x="7183" y="6235"/>
                  </a:lnTo>
                  <a:lnTo>
                    <a:pt x="7138" y="6355"/>
                  </a:lnTo>
                  <a:lnTo>
                    <a:pt x="7097" y="6483"/>
                  </a:lnTo>
                  <a:lnTo>
                    <a:pt x="7059" y="6618"/>
                  </a:lnTo>
                  <a:lnTo>
                    <a:pt x="7024" y="6761"/>
                  </a:lnTo>
                  <a:lnTo>
                    <a:pt x="6995" y="6911"/>
                  </a:lnTo>
                  <a:lnTo>
                    <a:pt x="7054" y="6808"/>
                  </a:lnTo>
                  <a:lnTo>
                    <a:pt x="7115" y="6709"/>
                  </a:lnTo>
                  <a:lnTo>
                    <a:pt x="7178" y="6614"/>
                  </a:lnTo>
                  <a:lnTo>
                    <a:pt x="7243" y="6523"/>
                  </a:lnTo>
                  <a:lnTo>
                    <a:pt x="7309" y="6438"/>
                  </a:lnTo>
                  <a:lnTo>
                    <a:pt x="7377" y="6356"/>
                  </a:lnTo>
                  <a:lnTo>
                    <a:pt x="7446" y="6279"/>
                  </a:lnTo>
                  <a:lnTo>
                    <a:pt x="7518" y="6207"/>
                  </a:lnTo>
                  <a:lnTo>
                    <a:pt x="7590" y="6139"/>
                  </a:lnTo>
                  <a:lnTo>
                    <a:pt x="7665" y="6076"/>
                  </a:lnTo>
                  <a:lnTo>
                    <a:pt x="7741" y="6017"/>
                  </a:lnTo>
                  <a:lnTo>
                    <a:pt x="7819" y="5964"/>
                  </a:lnTo>
                  <a:lnTo>
                    <a:pt x="7898" y="5915"/>
                  </a:lnTo>
                  <a:lnTo>
                    <a:pt x="7980" y="5871"/>
                  </a:lnTo>
                  <a:lnTo>
                    <a:pt x="8064" y="5832"/>
                  </a:lnTo>
                  <a:lnTo>
                    <a:pt x="8149" y="5799"/>
                  </a:lnTo>
                  <a:lnTo>
                    <a:pt x="8235" y="5770"/>
                  </a:lnTo>
                  <a:lnTo>
                    <a:pt x="8324" y="5747"/>
                  </a:lnTo>
                  <a:lnTo>
                    <a:pt x="8415" y="5727"/>
                  </a:lnTo>
                  <a:lnTo>
                    <a:pt x="8508" y="5714"/>
                  </a:lnTo>
                  <a:lnTo>
                    <a:pt x="8602" y="5706"/>
                  </a:lnTo>
                  <a:lnTo>
                    <a:pt x="8699" y="5704"/>
                  </a:lnTo>
                  <a:lnTo>
                    <a:pt x="8797" y="5706"/>
                  </a:lnTo>
                  <a:lnTo>
                    <a:pt x="8897" y="5714"/>
                  </a:lnTo>
                  <a:lnTo>
                    <a:pt x="8999" y="5727"/>
                  </a:lnTo>
                  <a:lnTo>
                    <a:pt x="9104" y="5747"/>
                  </a:lnTo>
                  <a:lnTo>
                    <a:pt x="9210" y="5771"/>
                  </a:lnTo>
                  <a:lnTo>
                    <a:pt x="9318" y="5802"/>
                  </a:lnTo>
                  <a:lnTo>
                    <a:pt x="9428" y="5838"/>
                  </a:lnTo>
                  <a:lnTo>
                    <a:pt x="9541" y="5879"/>
                  </a:lnTo>
                  <a:lnTo>
                    <a:pt x="9655" y="5926"/>
                  </a:lnTo>
                  <a:lnTo>
                    <a:pt x="9771" y="5979"/>
                  </a:lnTo>
                  <a:lnTo>
                    <a:pt x="9834" y="6018"/>
                  </a:lnTo>
                  <a:lnTo>
                    <a:pt x="9897" y="6055"/>
                  </a:lnTo>
                  <a:lnTo>
                    <a:pt x="9960" y="6091"/>
                  </a:lnTo>
                  <a:lnTo>
                    <a:pt x="10024" y="6125"/>
                  </a:lnTo>
                  <a:lnTo>
                    <a:pt x="10088" y="6159"/>
                  </a:lnTo>
                  <a:lnTo>
                    <a:pt x="10153" y="6191"/>
                  </a:lnTo>
                  <a:lnTo>
                    <a:pt x="10219" y="6221"/>
                  </a:lnTo>
                  <a:lnTo>
                    <a:pt x="10284" y="6251"/>
                  </a:lnTo>
                  <a:lnTo>
                    <a:pt x="10350" y="6278"/>
                  </a:lnTo>
                  <a:lnTo>
                    <a:pt x="10418" y="6305"/>
                  </a:lnTo>
                  <a:lnTo>
                    <a:pt x="10484" y="6331"/>
                  </a:lnTo>
                  <a:lnTo>
                    <a:pt x="10553" y="6354"/>
                  </a:lnTo>
                  <a:lnTo>
                    <a:pt x="10621" y="6376"/>
                  </a:lnTo>
                  <a:lnTo>
                    <a:pt x="10690" y="6398"/>
                  </a:lnTo>
                  <a:lnTo>
                    <a:pt x="10759" y="6417"/>
                  </a:lnTo>
                  <a:lnTo>
                    <a:pt x="10829" y="6437"/>
                  </a:lnTo>
                  <a:lnTo>
                    <a:pt x="10899" y="6453"/>
                  </a:lnTo>
                  <a:lnTo>
                    <a:pt x="10970" y="6469"/>
                  </a:lnTo>
                  <a:lnTo>
                    <a:pt x="11042" y="6483"/>
                  </a:lnTo>
                  <a:lnTo>
                    <a:pt x="11113" y="6496"/>
                  </a:lnTo>
                  <a:lnTo>
                    <a:pt x="11186" y="6507"/>
                  </a:lnTo>
                  <a:lnTo>
                    <a:pt x="11259" y="6517"/>
                  </a:lnTo>
                  <a:lnTo>
                    <a:pt x="11333" y="6525"/>
                  </a:lnTo>
                  <a:lnTo>
                    <a:pt x="11407" y="6533"/>
                  </a:lnTo>
                  <a:lnTo>
                    <a:pt x="11482" y="6538"/>
                  </a:lnTo>
                  <a:lnTo>
                    <a:pt x="11557" y="6543"/>
                  </a:lnTo>
                  <a:lnTo>
                    <a:pt x="11633" y="6545"/>
                  </a:lnTo>
                  <a:lnTo>
                    <a:pt x="11710" y="6546"/>
                  </a:lnTo>
                  <a:lnTo>
                    <a:pt x="11786" y="6546"/>
                  </a:lnTo>
                  <a:lnTo>
                    <a:pt x="11864" y="6544"/>
                  </a:lnTo>
                  <a:lnTo>
                    <a:pt x="11942" y="6541"/>
                  </a:lnTo>
                  <a:lnTo>
                    <a:pt x="12020" y="6536"/>
                  </a:lnTo>
                  <a:lnTo>
                    <a:pt x="11916" y="6574"/>
                  </a:lnTo>
                  <a:lnTo>
                    <a:pt x="11811" y="6606"/>
                  </a:lnTo>
                  <a:lnTo>
                    <a:pt x="11705" y="6633"/>
                  </a:lnTo>
                  <a:lnTo>
                    <a:pt x="11597" y="6652"/>
                  </a:lnTo>
                  <a:lnTo>
                    <a:pt x="11491" y="6666"/>
                  </a:lnTo>
                  <a:lnTo>
                    <a:pt x="11384" y="6677"/>
                  </a:lnTo>
                  <a:lnTo>
                    <a:pt x="11277" y="6681"/>
                  </a:lnTo>
                  <a:lnTo>
                    <a:pt x="11171" y="6681"/>
                  </a:lnTo>
                  <a:lnTo>
                    <a:pt x="11063" y="6677"/>
                  </a:lnTo>
                  <a:lnTo>
                    <a:pt x="10957" y="6668"/>
                  </a:lnTo>
                  <a:lnTo>
                    <a:pt x="10852" y="6656"/>
                  </a:lnTo>
                  <a:lnTo>
                    <a:pt x="10747" y="6641"/>
                  </a:lnTo>
                  <a:lnTo>
                    <a:pt x="10643" y="6623"/>
                  </a:lnTo>
                  <a:lnTo>
                    <a:pt x="10539" y="6603"/>
                  </a:lnTo>
                  <a:lnTo>
                    <a:pt x="10438" y="6581"/>
                  </a:lnTo>
                  <a:lnTo>
                    <a:pt x="10337" y="6556"/>
                  </a:lnTo>
                  <a:lnTo>
                    <a:pt x="10238" y="6530"/>
                  </a:lnTo>
                  <a:lnTo>
                    <a:pt x="10141" y="6502"/>
                  </a:lnTo>
                  <a:lnTo>
                    <a:pt x="10045" y="6474"/>
                  </a:lnTo>
                  <a:lnTo>
                    <a:pt x="9951" y="6445"/>
                  </a:lnTo>
                  <a:lnTo>
                    <a:pt x="9770" y="6387"/>
                  </a:lnTo>
                  <a:lnTo>
                    <a:pt x="9599" y="6331"/>
                  </a:lnTo>
                  <a:lnTo>
                    <a:pt x="9517" y="6304"/>
                  </a:lnTo>
                  <a:lnTo>
                    <a:pt x="9438" y="6278"/>
                  </a:lnTo>
                  <a:lnTo>
                    <a:pt x="9363" y="6255"/>
                  </a:lnTo>
                  <a:lnTo>
                    <a:pt x="9289" y="6233"/>
                  </a:lnTo>
                  <a:lnTo>
                    <a:pt x="9220" y="6213"/>
                  </a:lnTo>
                  <a:lnTo>
                    <a:pt x="9155" y="6197"/>
                  </a:lnTo>
                  <a:lnTo>
                    <a:pt x="9092" y="6184"/>
                  </a:lnTo>
                  <a:lnTo>
                    <a:pt x="9033" y="6173"/>
                  </a:lnTo>
                  <a:lnTo>
                    <a:pt x="8970" y="6161"/>
                  </a:lnTo>
                  <a:lnTo>
                    <a:pt x="8906" y="6152"/>
                  </a:lnTo>
                  <a:lnTo>
                    <a:pt x="8842" y="6146"/>
                  </a:lnTo>
                  <a:lnTo>
                    <a:pt x="8778" y="6141"/>
                  </a:lnTo>
                  <a:lnTo>
                    <a:pt x="8712" y="6140"/>
                  </a:lnTo>
                  <a:lnTo>
                    <a:pt x="8647" y="6141"/>
                  </a:lnTo>
                  <a:lnTo>
                    <a:pt x="8582" y="6145"/>
                  </a:lnTo>
                  <a:lnTo>
                    <a:pt x="8516" y="6151"/>
                  </a:lnTo>
                  <a:lnTo>
                    <a:pt x="8452" y="6160"/>
                  </a:lnTo>
                  <a:lnTo>
                    <a:pt x="8387" y="6172"/>
                  </a:lnTo>
                  <a:lnTo>
                    <a:pt x="8322" y="6188"/>
                  </a:lnTo>
                  <a:lnTo>
                    <a:pt x="8258" y="6205"/>
                  </a:lnTo>
                  <a:lnTo>
                    <a:pt x="8195" y="6225"/>
                  </a:lnTo>
                  <a:lnTo>
                    <a:pt x="8132" y="6249"/>
                  </a:lnTo>
                  <a:lnTo>
                    <a:pt x="8070" y="6275"/>
                  </a:lnTo>
                  <a:lnTo>
                    <a:pt x="8009" y="6305"/>
                  </a:lnTo>
                  <a:lnTo>
                    <a:pt x="7949" y="6338"/>
                  </a:lnTo>
                  <a:lnTo>
                    <a:pt x="7890" y="6373"/>
                  </a:lnTo>
                  <a:lnTo>
                    <a:pt x="7833" y="6412"/>
                  </a:lnTo>
                  <a:lnTo>
                    <a:pt x="7777" y="6454"/>
                  </a:lnTo>
                  <a:lnTo>
                    <a:pt x="7723" y="6500"/>
                  </a:lnTo>
                  <a:lnTo>
                    <a:pt x="7670" y="6548"/>
                  </a:lnTo>
                  <a:lnTo>
                    <a:pt x="7618" y="6599"/>
                  </a:lnTo>
                  <a:lnTo>
                    <a:pt x="7569" y="6654"/>
                  </a:lnTo>
                  <a:lnTo>
                    <a:pt x="7522" y="6712"/>
                  </a:lnTo>
                  <a:lnTo>
                    <a:pt x="7476" y="6774"/>
                  </a:lnTo>
                  <a:lnTo>
                    <a:pt x="7433" y="6839"/>
                  </a:lnTo>
                  <a:lnTo>
                    <a:pt x="7392" y="6907"/>
                  </a:lnTo>
                  <a:lnTo>
                    <a:pt x="7353" y="6979"/>
                  </a:lnTo>
                  <a:lnTo>
                    <a:pt x="7317" y="7054"/>
                  </a:lnTo>
                  <a:lnTo>
                    <a:pt x="7284" y="7133"/>
                  </a:lnTo>
                  <a:lnTo>
                    <a:pt x="7253" y="7215"/>
                  </a:lnTo>
                  <a:lnTo>
                    <a:pt x="7270" y="7406"/>
                  </a:lnTo>
                  <a:lnTo>
                    <a:pt x="7610" y="7400"/>
                  </a:lnTo>
                  <a:lnTo>
                    <a:pt x="7586" y="7858"/>
                  </a:lnTo>
                  <a:lnTo>
                    <a:pt x="7534" y="7930"/>
                  </a:lnTo>
                  <a:lnTo>
                    <a:pt x="7242" y="8039"/>
                  </a:lnTo>
                  <a:lnTo>
                    <a:pt x="7241" y="8034"/>
                  </a:lnTo>
                  <a:lnTo>
                    <a:pt x="7241" y="8031"/>
                  </a:lnTo>
                  <a:lnTo>
                    <a:pt x="7240" y="8031"/>
                  </a:lnTo>
                  <a:lnTo>
                    <a:pt x="7240" y="8033"/>
                  </a:lnTo>
                  <a:lnTo>
                    <a:pt x="7240" y="8045"/>
                  </a:lnTo>
                  <a:lnTo>
                    <a:pt x="7241" y="8066"/>
                  </a:lnTo>
                  <a:lnTo>
                    <a:pt x="7243" y="8129"/>
                  </a:lnTo>
                  <a:lnTo>
                    <a:pt x="7247" y="8214"/>
                  </a:lnTo>
                  <a:lnTo>
                    <a:pt x="7252" y="8311"/>
                  </a:lnTo>
                  <a:lnTo>
                    <a:pt x="7257" y="8412"/>
                  </a:lnTo>
                  <a:lnTo>
                    <a:pt x="7262" y="8508"/>
                  </a:lnTo>
                  <a:lnTo>
                    <a:pt x="7266" y="8590"/>
                  </a:lnTo>
                  <a:lnTo>
                    <a:pt x="7377" y="8631"/>
                  </a:lnTo>
                  <a:lnTo>
                    <a:pt x="7484" y="8675"/>
                  </a:lnTo>
                  <a:lnTo>
                    <a:pt x="7588" y="8720"/>
                  </a:lnTo>
                  <a:lnTo>
                    <a:pt x="7689" y="8766"/>
                  </a:lnTo>
                  <a:lnTo>
                    <a:pt x="7788" y="8815"/>
                  </a:lnTo>
                  <a:lnTo>
                    <a:pt x="7884" y="8864"/>
                  </a:lnTo>
                  <a:lnTo>
                    <a:pt x="7977" y="8915"/>
                  </a:lnTo>
                  <a:lnTo>
                    <a:pt x="8067" y="8967"/>
                  </a:lnTo>
                  <a:lnTo>
                    <a:pt x="8155" y="9020"/>
                  </a:lnTo>
                  <a:lnTo>
                    <a:pt x="8239" y="9075"/>
                  </a:lnTo>
                  <a:lnTo>
                    <a:pt x="8320" y="9131"/>
                  </a:lnTo>
                  <a:lnTo>
                    <a:pt x="8399" y="9187"/>
                  </a:lnTo>
                  <a:lnTo>
                    <a:pt x="8475" y="9246"/>
                  </a:lnTo>
                  <a:lnTo>
                    <a:pt x="8548" y="9305"/>
                  </a:lnTo>
                  <a:lnTo>
                    <a:pt x="8618" y="9365"/>
                  </a:lnTo>
                  <a:lnTo>
                    <a:pt x="8686" y="9425"/>
                  </a:lnTo>
                  <a:lnTo>
                    <a:pt x="8750" y="9488"/>
                  </a:lnTo>
                  <a:lnTo>
                    <a:pt x="8811" y="9550"/>
                  </a:lnTo>
                  <a:lnTo>
                    <a:pt x="8871" y="9613"/>
                  </a:lnTo>
                  <a:lnTo>
                    <a:pt x="8926" y="9676"/>
                  </a:lnTo>
                  <a:lnTo>
                    <a:pt x="8979" y="9742"/>
                  </a:lnTo>
                  <a:lnTo>
                    <a:pt x="9030" y="9806"/>
                  </a:lnTo>
                  <a:lnTo>
                    <a:pt x="9077" y="9871"/>
                  </a:lnTo>
                  <a:lnTo>
                    <a:pt x="9121" y="9938"/>
                  </a:lnTo>
                  <a:lnTo>
                    <a:pt x="9163" y="10004"/>
                  </a:lnTo>
                  <a:lnTo>
                    <a:pt x="9202" y="10070"/>
                  </a:lnTo>
                  <a:lnTo>
                    <a:pt x="9237" y="10138"/>
                  </a:lnTo>
                  <a:lnTo>
                    <a:pt x="9271" y="10204"/>
                  </a:lnTo>
                  <a:lnTo>
                    <a:pt x="9301" y="10271"/>
                  </a:lnTo>
                  <a:lnTo>
                    <a:pt x="9328" y="10339"/>
                  </a:lnTo>
                  <a:lnTo>
                    <a:pt x="9353" y="10406"/>
                  </a:lnTo>
                  <a:lnTo>
                    <a:pt x="9374" y="10474"/>
                  </a:lnTo>
                  <a:lnTo>
                    <a:pt x="9274" y="10308"/>
                  </a:lnTo>
                  <a:lnTo>
                    <a:pt x="9165" y="10150"/>
                  </a:lnTo>
                  <a:lnTo>
                    <a:pt x="9047" y="10000"/>
                  </a:lnTo>
                  <a:lnTo>
                    <a:pt x="8921" y="9857"/>
                  </a:lnTo>
                  <a:lnTo>
                    <a:pt x="8787" y="9723"/>
                  </a:lnTo>
                  <a:lnTo>
                    <a:pt x="8645" y="9598"/>
                  </a:lnTo>
                  <a:lnTo>
                    <a:pt x="8497" y="9481"/>
                  </a:lnTo>
                  <a:lnTo>
                    <a:pt x="8343" y="9374"/>
                  </a:lnTo>
                  <a:lnTo>
                    <a:pt x="8182" y="9276"/>
                  </a:lnTo>
                  <a:lnTo>
                    <a:pt x="8017" y="9187"/>
                  </a:lnTo>
                  <a:lnTo>
                    <a:pt x="7847" y="9110"/>
                  </a:lnTo>
                  <a:lnTo>
                    <a:pt x="7673" y="9043"/>
                  </a:lnTo>
                  <a:lnTo>
                    <a:pt x="7494" y="8986"/>
                  </a:lnTo>
                  <a:lnTo>
                    <a:pt x="7313" y="8940"/>
                  </a:lnTo>
                  <a:lnTo>
                    <a:pt x="7129" y="8907"/>
                  </a:lnTo>
                  <a:lnTo>
                    <a:pt x="6943" y="8884"/>
                  </a:lnTo>
                  <a:lnTo>
                    <a:pt x="6755" y="8873"/>
                  </a:lnTo>
                  <a:lnTo>
                    <a:pt x="6566" y="8875"/>
                  </a:lnTo>
                  <a:lnTo>
                    <a:pt x="6376" y="8889"/>
                  </a:lnTo>
                  <a:lnTo>
                    <a:pt x="6186" y="8917"/>
                  </a:lnTo>
                  <a:lnTo>
                    <a:pt x="5997" y="8958"/>
                  </a:lnTo>
                  <a:lnTo>
                    <a:pt x="5808" y="9012"/>
                  </a:lnTo>
                  <a:lnTo>
                    <a:pt x="5620" y="9080"/>
                  </a:lnTo>
                  <a:lnTo>
                    <a:pt x="5435" y="9163"/>
                  </a:lnTo>
                  <a:lnTo>
                    <a:pt x="5251" y="9260"/>
                  </a:lnTo>
                  <a:lnTo>
                    <a:pt x="5072" y="9371"/>
                  </a:lnTo>
                  <a:lnTo>
                    <a:pt x="4895" y="9499"/>
                  </a:lnTo>
                  <a:lnTo>
                    <a:pt x="4721" y="9641"/>
                  </a:lnTo>
                  <a:lnTo>
                    <a:pt x="4553" y="9799"/>
                  </a:lnTo>
                  <a:lnTo>
                    <a:pt x="4389" y="9972"/>
                  </a:lnTo>
                  <a:lnTo>
                    <a:pt x="4231" y="10163"/>
                  </a:lnTo>
                  <a:lnTo>
                    <a:pt x="4079" y="10370"/>
                  </a:lnTo>
                  <a:lnTo>
                    <a:pt x="4034" y="10442"/>
                  </a:lnTo>
                  <a:lnTo>
                    <a:pt x="3991" y="10516"/>
                  </a:lnTo>
                  <a:lnTo>
                    <a:pt x="3950" y="10595"/>
                  </a:lnTo>
                  <a:lnTo>
                    <a:pt x="3912" y="10678"/>
                  </a:lnTo>
                  <a:lnTo>
                    <a:pt x="3876" y="10763"/>
                  </a:lnTo>
                  <a:lnTo>
                    <a:pt x="3842" y="10852"/>
                  </a:lnTo>
                  <a:lnTo>
                    <a:pt x="3811" y="10944"/>
                  </a:lnTo>
                  <a:lnTo>
                    <a:pt x="3784" y="11040"/>
                  </a:lnTo>
                  <a:lnTo>
                    <a:pt x="3759" y="11138"/>
                  </a:lnTo>
                  <a:lnTo>
                    <a:pt x="3738" y="11238"/>
                  </a:lnTo>
                  <a:lnTo>
                    <a:pt x="3720" y="11342"/>
                  </a:lnTo>
                  <a:lnTo>
                    <a:pt x="3706" y="11448"/>
                  </a:lnTo>
                  <a:lnTo>
                    <a:pt x="3696" y="11557"/>
                  </a:lnTo>
                  <a:lnTo>
                    <a:pt x="3690" y="11668"/>
                  </a:lnTo>
                  <a:lnTo>
                    <a:pt x="3689" y="11780"/>
                  </a:lnTo>
                  <a:lnTo>
                    <a:pt x="3691" y="11895"/>
                  </a:lnTo>
                  <a:lnTo>
                    <a:pt x="3698" y="12012"/>
                  </a:lnTo>
                  <a:lnTo>
                    <a:pt x="3710" y="12131"/>
                  </a:lnTo>
                  <a:lnTo>
                    <a:pt x="3727" y="12251"/>
                  </a:lnTo>
                  <a:lnTo>
                    <a:pt x="3749" y="12373"/>
                  </a:lnTo>
                  <a:lnTo>
                    <a:pt x="3776" y="12496"/>
                  </a:lnTo>
                  <a:lnTo>
                    <a:pt x="3808" y="12620"/>
                  </a:lnTo>
                  <a:lnTo>
                    <a:pt x="3847" y="12746"/>
                  </a:lnTo>
                  <a:lnTo>
                    <a:pt x="3891" y="12872"/>
                  </a:lnTo>
                  <a:lnTo>
                    <a:pt x="3941" y="13000"/>
                  </a:lnTo>
                  <a:lnTo>
                    <a:pt x="3997" y="13128"/>
                  </a:lnTo>
                  <a:lnTo>
                    <a:pt x="4061" y="13257"/>
                  </a:lnTo>
                  <a:lnTo>
                    <a:pt x="4130" y="13386"/>
                  </a:lnTo>
                  <a:lnTo>
                    <a:pt x="4206" y="13515"/>
                  </a:lnTo>
                  <a:lnTo>
                    <a:pt x="4288" y="13646"/>
                  </a:lnTo>
                  <a:lnTo>
                    <a:pt x="4378" y="13776"/>
                  </a:lnTo>
                  <a:lnTo>
                    <a:pt x="4476" y="13906"/>
                  </a:lnTo>
                  <a:lnTo>
                    <a:pt x="4378" y="13831"/>
                  </a:lnTo>
                  <a:lnTo>
                    <a:pt x="4287" y="13755"/>
                  </a:lnTo>
                  <a:lnTo>
                    <a:pt x="4202" y="13680"/>
                  </a:lnTo>
                  <a:lnTo>
                    <a:pt x="4122" y="13603"/>
                  </a:lnTo>
                  <a:lnTo>
                    <a:pt x="4047" y="13526"/>
                  </a:lnTo>
                  <a:lnTo>
                    <a:pt x="3978" y="13448"/>
                  </a:lnTo>
                  <a:lnTo>
                    <a:pt x="3914" y="13368"/>
                  </a:lnTo>
                  <a:lnTo>
                    <a:pt x="3854" y="13290"/>
                  </a:lnTo>
                  <a:lnTo>
                    <a:pt x="3799" y="13210"/>
                  </a:lnTo>
                  <a:lnTo>
                    <a:pt x="3748" y="13129"/>
                  </a:lnTo>
                  <a:lnTo>
                    <a:pt x="3701" y="13048"/>
                  </a:lnTo>
                  <a:lnTo>
                    <a:pt x="3659" y="12966"/>
                  </a:lnTo>
                  <a:lnTo>
                    <a:pt x="3620" y="12883"/>
                  </a:lnTo>
                  <a:lnTo>
                    <a:pt x="3585" y="12801"/>
                  </a:lnTo>
                  <a:lnTo>
                    <a:pt x="3553" y="12717"/>
                  </a:lnTo>
                  <a:lnTo>
                    <a:pt x="3524" y="12632"/>
                  </a:lnTo>
                  <a:lnTo>
                    <a:pt x="3499" y="12548"/>
                  </a:lnTo>
                  <a:lnTo>
                    <a:pt x="3476" y="12462"/>
                  </a:lnTo>
                  <a:lnTo>
                    <a:pt x="3456" y="12376"/>
                  </a:lnTo>
                  <a:lnTo>
                    <a:pt x="3439" y="12289"/>
                  </a:lnTo>
                  <a:lnTo>
                    <a:pt x="3422" y="12202"/>
                  </a:lnTo>
                  <a:lnTo>
                    <a:pt x="3409" y="12114"/>
                  </a:lnTo>
                  <a:lnTo>
                    <a:pt x="3397" y="12025"/>
                  </a:lnTo>
                  <a:lnTo>
                    <a:pt x="3387" y="11936"/>
                  </a:lnTo>
                  <a:lnTo>
                    <a:pt x="3378" y="11846"/>
                  </a:lnTo>
                  <a:lnTo>
                    <a:pt x="3370" y="11756"/>
                  </a:lnTo>
                  <a:lnTo>
                    <a:pt x="3364" y="11665"/>
                  </a:lnTo>
                  <a:lnTo>
                    <a:pt x="3358" y="11573"/>
                  </a:lnTo>
                  <a:lnTo>
                    <a:pt x="3349" y="11388"/>
                  </a:lnTo>
                  <a:lnTo>
                    <a:pt x="3340" y="11200"/>
                  </a:lnTo>
                  <a:lnTo>
                    <a:pt x="3294" y="11510"/>
                  </a:lnTo>
                  <a:lnTo>
                    <a:pt x="3273" y="11807"/>
                  </a:lnTo>
                  <a:lnTo>
                    <a:pt x="3277" y="12090"/>
                  </a:lnTo>
                  <a:lnTo>
                    <a:pt x="3305" y="12363"/>
                  </a:lnTo>
                  <a:lnTo>
                    <a:pt x="3354" y="12621"/>
                  </a:lnTo>
                  <a:lnTo>
                    <a:pt x="3424" y="12867"/>
                  </a:lnTo>
                  <a:lnTo>
                    <a:pt x="3515" y="13099"/>
                  </a:lnTo>
                  <a:lnTo>
                    <a:pt x="3625" y="13318"/>
                  </a:lnTo>
                  <a:lnTo>
                    <a:pt x="3750" y="13523"/>
                  </a:lnTo>
                  <a:lnTo>
                    <a:pt x="3893" y="13714"/>
                  </a:lnTo>
                  <a:lnTo>
                    <a:pt x="4051" y="13892"/>
                  </a:lnTo>
                  <a:lnTo>
                    <a:pt x="4223" y="14056"/>
                  </a:lnTo>
                  <a:lnTo>
                    <a:pt x="4407" y="14205"/>
                  </a:lnTo>
                  <a:lnTo>
                    <a:pt x="4602" y="14340"/>
                  </a:lnTo>
                  <a:lnTo>
                    <a:pt x="4808" y="14460"/>
                  </a:lnTo>
                  <a:lnTo>
                    <a:pt x="5024" y="14567"/>
                  </a:lnTo>
                  <a:lnTo>
                    <a:pt x="5246" y="14657"/>
                  </a:lnTo>
                  <a:lnTo>
                    <a:pt x="5476" y="14733"/>
                  </a:lnTo>
                  <a:lnTo>
                    <a:pt x="5711" y="14793"/>
                  </a:lnTo>
                  <a:lnTo>
                    <a:pt x="5951" y="14839"/>
                  </a:lnTo>
                  <a:lnTo>
                    <a:pt x="6193" y="14869"/>
                  </a:lnTo>
                  <a:lnTo>
                    <a:pt x="6438" y="14882"/>
                  </a:lnTo>
                  <a:lnTo>
                    <a:pt x="6683" y="14881"/>
                  </a:lnTo>
                  <a:lnTo>
                    <a:pt x="6928" y="14863"/>
                  </a:lnTo>
                  <a:lnTo>
                    <a:pt x="7172" y="14829"/>
                  </a:lnTo>
                  <a:lnTo>
                    <a:pt x="7412" y="14778"/>
                  </a:lnTo>
                  <a:lnTo>
                    <a:pt x="7649" y="14712"/>
                  </a:lnTo>
                  <a:lnTo>
                    <a:pt x="7881" y="14628"/>
                  </a:lnTo>
                  <a:lnTo>
                    <a:pt x="8106" y="14528"/>
                  </a:lnTo>
                  <a:lnTo>
                    <a:pt x="8323" y="14410"/>
                  </a:lnTo>
                  <a:lnTo>
                    <a:pt x="8533" y="14276"/>
                  </a:lnTo>
                  <a:lnTo>
                    <a:pt x="8732" y="1412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" name="CustomShape 4"/>
            <p:cNvSpPr/>
            <p:nvPr/>
          </p:nvSpPr>
          <p:spPr>
            <a:xfrm>
              <a:off x="368640" y="609840"/>
              <a:ext cx="167400" cy="173520"/>
            </a:xfrm>
            <a:custGeom>
              <a:avLst/>
              <a:gdLst/>
              <a:ahLst/>
              <a:rect l="l" t="t" r="r" b="b"/>
              <a:pathLst>
                <a:path w="3332" h="3469">
                  <a:moveTo>
                    <a:pt x="3332" y="3469"/>
                  </a:moveTo>
                  <a:lnTo>
                    <a:pt x="2437" y="3469"/>
                  </a:lnTo>
                  <a:lnTo>
                    <a:pt x="1304" y="1847"/>
                  </a:lnTo>
                  <a:lnTo>
                    <a:pt x="1273" y="1848"/>
                  </a:lnTo>
                  <a:lnTo>
                    <a:pt x="1243" y="1849"/>
                  </a:lnTo>
                  <a:lnTo>
                    <a:pt x="1216" y="1850"/>
                  </a:lnTo>
                  <a:lnTo>
                    <a:pt x="1190" y="1850"/>
                  </a:lnTo>
                  <a:lnTo>
                    <a:pt x="1165" y="1851"/>
                  </a:lnTo>
                  <a:lnTo>
                    <a:pt x="1141" y="1851"/>
                  </a:lnTo>
                  <a:lnTo>
                    <a:pt x="1120" y="1851"/>
                  </a:lnTo>
                  <a:lnTo>
                    <a:pt x="1098" y="1851"/>
                  </a:lnTo>
                  <a:lnTo>
                    <a:pt x="1083" y="1851"/>
                  </a:lnTo>
                  <a:lnTo>
                    <a:pt x="1066" y="1851"/>
                  </a:lnTo>
                  <a:lnTo>
                    <a:pt x="1048" y="1851"/>
                  </a:lnTo>
                  <a:lnTo>
                    <a:pt x="1030" y="1851"/>
                  </a:lnTo>
                  <a:lnTo>
                    <a:pt x="1011" y="1850"/>
                  </a:lnTo>
                  <a:lnTo>
                    <a:pt x="992" y="1849"/>
                  </a:lnTo>
                  <a:lnTo>
                    <a:pt x="973" y="1848"/>
                  </a:lnTo>
                  <a:lnTo>
                    <a:pt x="953" y="1847"/>
                  </a:lnTo>
                  <a:lnTo>
                    <a:pt x="953" y="2855"/>
                  </a:lnTo>
                  <a:lnTo>
                    <a:pt x="953" y="2895"/>
                  </a:lnTo>
                  <a:lnTo>
                    <a:pt x="954" y="2933"/>
                  </a:lnTo>
                  <a:lnTo>
                    <a:pt x="955" y="2969"/>
                  </a:lnTo>
                  <a:lnTo>
                    <a:pt x="957" y="3004"/>
                  </a:lnTo>
                  <a:lnTo>
                    <a:pt x="959" y="3035"/>
                  </a:lnTo>
                  <a:lnTo>
                    <a:pt x="962" y="3066"/>
                  </a:lnTo>
                  <a:lnTo>
                    <a:pt x="966" y="3093"/>
                  </a:lnTo>
                  <a:lnTo>
                    <a:pt x="971" y="3120"/>
                  </a:lnTo>
                  <a:lnTo>
                    <a:pt x="975" y="3144"/>
                  </a:lnTo>
                  <a:lnTo>
                    <a:pt x="980" y="3167"/>
                  </a:lnTo>
                  <a:lnTo>
                    <a:pt x="986" y="3188"/>
                  </a:lnTo>
                  <a:lnTo>
                    <a:pt x="992" y="3207"/>
                  </a:lnTo>
                  <a:lnTo>
                    <a:pt x="998" y="3223"/>
                  </a:lnTo>
                  <a:lnTo>
                    <a:pt x="1006" y="3238"/>
                  </a:lnTo>
                  <a:lnTo>
                    <a:pt x="1013" y="3251"/>
                  </a:lnTo>
                  <a:lnTo>
                    <a:pt x="1022" y="3262"/>
                  </a:lnTo>
                  <a:lnTo>
                    <a:pt x="1034" y="3275"/>
                  </a:lnTo>
                  <a:lnTo>
                    <a:pt x="1047" y="3288"/>
                  </a:lnTo>
                  <a:lnTo>
                    <a:pt x="1060" y="3301"/>
                  </a:lnTo>
                  <a:lnTo>
                    <a:pt x="1075" y="3311"/>
                  </a:lnTo>
                  <a:lnTo>
                    <a:pt x="1090" y="3321"/>
                  </a:lnTo>
                  <a:lnTo>
                    <a:pt x="1105" y="3330"/>
                  </a:lnTo>
                  <a:lnTo>
                    <a:pt x="1123" y="3338"/>
                  </a:lnTo>
                  <a:lnTo>
                    <a:pt x="1140" y="3347"/>
                  </a:lnTo>
                  <a:lnTo>
                    <a:pt x="1157" y="3353"/>
                  </a:lnTo>
                  <a:lnTo>
                    <a:pt x="1176" y="3359"/>
                  </a:lnTo>
                  <a:lnTo>
                    <a:pt x="1195" y="3364"/>
                  </a:lnTo>
                  <a:lnTo>
                    <a:pt x="1216" y="3368"/>
                  </a:lnTo>
                  <a:lnTo>
                    <a:pt x="1236" y="3371"/>
                  </a:lnTo>
                  <a:lnTo>
                    <a:pt x="1259" y="3373"/>
                  </a:lnTo>
                  <a:lnTo>
                    <a:pt x="1280" y="3374"/>
                  </a:lnTo>
                  <a:lnTo>
                    <a:pt x="1304" y="3374"/>
                  </a:lnTo>
                  <a:lnTo>
                    <a:pt x="1435" y="3374"/>
                  </a:lnTo>
                  <a:lnTo>
                    <a:pt x="1435" y="3469"/>
                  </a:lnTo>
                  <a:lnTo>
                    <a:pt x="0" y="3469"/>
                  </a:lnTo>
                  <a:lnTo>
                    <a:pt x="0" y="3374"/>
                  </a:lnTo>
                  <a:lnTo>
                    <a:pt x="126" y="3374"/>
                  </a:lnTo>
                  <a:lnTo>
                    <a:pt x="152" y="3374"/>
                  </a:lnTo>
                  <a:lnTo>
                    <a:pt x="177" y="3372"/>
                  </a:lnTo>
                  <a:lnTo>
                    <a:pt x="202" y="3369"/>
                  </a:lnTo>
                  <a:lnTo>
                    <a:pt x="224" y="3366"/>
                  </a:lnTo>
                  <a:lnTo>
                    <a:pt x="247" y="3361"/>
                  </a:lnTo>
                  <a:lnTo>
                    <a:pt x="268" y="3355"/>
                  </a:lnTo>
                  <a:lnTo>
                    <a:pt x="288" y="3347"/>
                  </a:lnTo>
                  <a:lnTo>
                    <a:pt x="308" y="3338"/>
                  </a:lnTo>
                  <a:lnTo>
                    <a:pt x="326" y="3329"/>
                  </a:lnTo>
                  <a:lnTo>
                    <a:pt x="344" y="3318"/>
                  </a:lnTo>
                  <a:lnTo>
                    <a:pt x="361" y="3307"/>
                  </a:lnTo>
                  <a:lnTo>
                    <a:pt x="376" y="3293"/>
                  </a:lnTo>
                  <a:lnTo>
                    <a:pt x="391" y="3280"/>
                  </a:lnTo>
                  <a:lnTo>
                    <a:pt x="405" y="3265"/>
                  </a:lnTo>
                  <a:lnTo>
                    <a:pt x="417" y="3249"/>
                  </a:lnTo>
                  <a:lnTo>
                    <a:pt x="429" y="3231"/>
                  </a:lnTo>
                  <a:lnTo>
                    <a:pt x="435" y="3220"/>
                  </a:lnTo>
                  <a:lnTo>
                    <a:pt x="442" y="3208"/>
                  </a:lnTo>
                  <a:lnTo>
                    <a:pt x="447" y="3193"/>
                  </a:lnTo>
                  <a:lnTo>
                    <a:pt x="452" y="3178"/>
                  </a:lnTo>
                  <a:lnTo>
                    <a:pt x="457" y="3160"/>
                  </a:lnTo>
                  <a:lnTo>
                    <a:pt x="461" y="3140"/>
                  </a:lnTo>
                  <a:lnTo>
                    <a:pt x="465" y="3120"/>
                  </a:lnTo>
                  <a:lnTo>
                    <a:pt x="468" y="3097"/>
                  </a:lnTo>
                  <a:lnTo>
                    <a:pt x="471" y="3073"/>
                  </a:lnTo>
                  <a:lnTo>
                    <a:pt x="474" y="3046"/>
                  </a:lnTo>
                  <a:lnTo>
                    <a:pt x="476" y="3019"/>
                  </a:lnTo>
                  <a:lnTo>
                    <a:pt x="478" y="2989"/>
                  </a:lnTo>
                  <a:lnTo>
                    <a:pt x="480" y="2926"/>
                  </a:lnTo>
                  <a:lnTo>
                    <a:pt x="481" y="2855"/>
                  </a:lnTo>
                  <a:lnTo>
                    <a:pt x="481" y="613"/>
                  </a:lnTo>
                  <a:lnTo>
                    <a:pt x="481" y="573"/>
                  </a:lnTo>
                  <a:lnTo>
                    <a:pt x="480" y="536"/>
                  </a:lnTo>
                  <a:lnTo>
                    <a:pt x="479" y="500"/>
                  </a:lnTo>
                  <a:lnTo>
                    <a:pt x="477" y="465"/>
                  </a:lnTo>
                  <a:lnTo>
                    <a:pt x="474" y="433"/>
                  </a:lnTo>
                  <a:lnTo>
                    <a:pt x="471" y="403"/>
                  </a:lnTo>
                  <a:lnTo>
                    <a:pt x="468" y="374"/>
                  </a:lnTo>
                  <a:lnTo>
                    <a:pt x="464" y="348"/>
                  </a:lnTo>
                  <a:lnTo>
                    <a:pt x="460" y="324"/>
                  </a:lnTo>
                  <a:lnTo>
                    <a:pt x="454" y="302"/>
                  </a:lnTo>
                  <a:lnTo>
                    <a:pt x="449" y="280"/>
                  </a:lnTo>
                  <a:lnTo>
                    <a:pt x="443" y="262"/>
                  </a:lnTo>
                  <a:lnTo>
                    <a:pt x="435" y="246"/>
                  </a:lnTo>
                  <a:lnTo>
                    <a:pt x="428" y="231"/>
                  </a:lnTo>
                  <a:lnTo>
                    <a:pt x="421" y="218"/>
                  </a:lnTo>
                  <a:lnTo>
                    <a:pt x="412" y="208"/>
                  </a:lnTo>
                  <a:lnTo>
                    <a:pt x="400" y="194"/>
                  </a:lnTo>
                  <a:lnTo>
                    <a:pt x="386" y="181"/>
                  </a:lnTo>
                  <a:lnTo>
                    <a:pt x="373" y="169"/>
                  </a:lnTo>
                  <a:lnTo>
                    <a:pt x="359" y="158"/>
                  </a:lnTo>
                  <a:lnTo>
                    <a:pt x="344" y="148"/>
                  </a:lnTo>
                  <a:lnTo>
                    <a:pt x="327" y="138"/>
                  </a:lnTo>
                  <a:lnTo>
                    <a:pt x="310" y="130"/>
                  </a:lnTo>
                  <a:lnTo>
                    <a:pt x="292" y="123"/>
                  </a:lnTo>
                  <a:lnTo>
                    <a:pt x="274" y="116"/>
                  </a:lnTo>
                  <a:lnTo>
                    <a:pt x="255" y="111"/>
                  </a:lnTo>
                  <a:lnTo>
                    <a:pt x="235" y="106"/>
                  </a:lnTo>
                  <a:lnTo>
                    <a:pt x="215" y="102"/>
                  </a:lnTo>
                  <a:lnTo>
                    <a:pt x="193" y="99"/>
                  </a:lnTo>
                  <a:lnTo>
                    <a:pt x="172" y="97"/>
                  </a:lnTo>
                  <a:lnTo>
                    <a:pt x="149" y="96"/>
                  </a:lnTo>
                  <a:lnTo>
                    <a:pt x="126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220" y="0"/>
                  </a:lnTo>
                  <a:lnTo>
                    <a:pt x="1285" y="0"/>
                  </a:lnTo>
                  <a:lnTo>
                    <a:pt x="1349" y="1"/>
                  </a:lnTo>
                  <a:lnTo>
                    <a:pt x="1410" y="3"/>
                  </a:lnTo>
                  <a:lnTo>
                    <a:pt x="1469" y="5"/>
                  </a:lnTo>
                  <a:lnTo>
                    <a:pt x="1526" y="8"/>
                  </a:lnTo>
                  <a:lnTo>
                    <a:pt x="1580" y="11"/>
                  </a:lnTo>
                  <a:lnTo>
                    <a:pt x="1633" y="15"/>
                  </a:lnTo>
                  <a:lnTo>
                    <a:pt x="1683" y="20"/>
                  </a:lnTo>
                  <a:lnTo>
                    <a:pt x="1731" y="25"/>
                  </a:lnTo>
                  <a:lnTo>
                    <a:pt x="1777" y="31"/>
                  </a:lnTo>
                  <a:lnTo>
                    <a:pt x="1821" y="38"/>
                  </a:lnTo>
                  <a:lnTo>
                    <a:pt x="1862" y="46"/>
                  </a:lnTo>
                  <a:lnTo>
                    <a:pt x="1902" y="53"/>
                  </a:lnTo>
                  <a:lnTo>
                    <a:pt x="1939" y="62"/>
                  </a:lnTo>
                  <a:lnTo>
                    <a:pt x="1973" y="71"/>
                  </a:lnTo>
                  <a:lnTo>
                    <a:pt x="2006" y="80"/>
                  </a:lnTo>
                  <a:lnTo>
                    <a:pt x="2038" y="92"/>
                  </a:lnTo>
                  <a:lnTo>
                    <a:pt x="2068" y="103"/>
                  </a:lnTo>
                  <a:lnTo>
                    <a:pt x="2099" y="116"/>
                  </a:lnTo>
                  <a:lnTo>
                    <a:pt x="2129" y="129"/>
                  </a:lnTo>
                  <a:lnTo>
                    <a:pt x="2157" y="144"/>
                  </a:lnTo>
                  <a:lnTo>
                    <a:pt x="2186" y="160"/>
                  </a:lnTo>
                  <a:lnTo>
                    <a:pt x="2213" y="177"/>
                  </a:lnTo>
                  <a:lnTo>
                    <a:pt x="2240" y="195"/>
                  </a:lnTo>
                  <a:lnTo>
                    <a:pt x="2267" y="214"/>
                  </a:lnTo>
                  <a:lnTo>
                    <a:pt x="2293" y="233"/>
                  </a:lnTo>
                  <a:lnTo>
                    <a:pt x="2319" y="255"/>
                  </a:lnTo>
                  <a:lnTo>
                    <a:pt x="2343" y="277"/>
                  </a:lnTo>
                  <a:lnTo>
                    <a:pt x="2368" y="301"/>
                  </a:lnTo>
                  <a:lnTo>
                    <a:pt x="2391" y="325"/>
                  </a:lnTo>
                  <a:lnTo>
                    <a:pt x="2414" y="351"/>
                  </a:lnTo>
                  <a:lnTo>
                    <a:pt x="2436" y="376"/>
                  </a:lnTo>
                  <a:lnTo>
                    <a:pt x="2458" y="404"/>
                  </a:lnTo>
                  <a:lnTo>
                    <a:pt x="2478" y="432"/>
                  </a:lnTo>
                  <a:lnTo>
                    <a:pt x="2496" y="461"/>
                  </a:lnTo>
                  <a:lnTo>
                    <a:pt x="2514" y="491"/>
                  </a:lnTo>
                  <a:lnTo>
                    <a:pt x="2529" y="520"/>
                  </a:lnTo>
                  <a:lnTo>
                    <a:pt x="2543" y="551"/>
                  </a:lnTo>
                  <a:lnTo>
                    <a:pt x="2557" y="582"/>
                  </a:lnTo>
                  <a:lnTo>
                    <a:pt x="2569" y="614"/>
                  </a:lnTo>
                  <a:lnTo>
                    <a:pt x="2579" y="647"/>
                  </a:lnTo>
                  <a:lnTo>
                    <a:pt x="2587" y="679"/>
                  </a:lnTo>
                  <a:lnTo>
                    <a:pt x="2595" y="714"/>
                  </a:lnTo>
                  <a:lnTo>
                    <a:pt x="2602" y="748"/>
                  </a:lnTo>
                  <a:lnTo>
                    <a:pt x="2607" y="784"/>
                  </a:lnTo>
                  <a:lnTo>
                    <a:pt x="2610" y="819"/>
                  </a:lnTo>
                  <a:lnTo>
                    <a:pt x="2612" y="856"/>
                  </a:lnTo>
                  <a:lnTo>
                    <a:pt x="2613" y="893"/>
                  </a:lnTo>
                  <a:lnTo>
                    <a:pt x="2612" y="933"/>
                  </a:lnTo>
                  <a:lnTo>
                    <a:pt x="2610" y="971"/>
                  </a:lnTo>
                  <a:lnTo>
                    <a:pt x="2606" y="1010"/>
                  </a:lnTo>
                  <a:lnTo>
                    <a:pt x="2600" y="1048"/>
                  </a:lnTo>
                  <a:lnTo>
                    <a:pt x="2593" y="1085"/>
                  </a:lnTo>
                  <a:lnTo>
                    <a:pt x="2584" y="1120"/>
                  </a:lnTo>
                  <a:lnTo>
                    <a:pt x="2574" y="1156"/>
                  </a:lnTo>
                  <a:lnTo>
                    <a:pt x="2563" y="1192"/>
                  </a:lnTo>
                  <a:lnTo>
                    <a:pt x="2549" y="1226"/>
                  </a:lnTo>
                  <a:lnTo>
                    <a:pt x="2534" y="1259"/>
                  </a:lnTo>
                  <a:lnTo>
                    <a:pt x="2518" y="1293"/>
                  </a:lnTo>
                  <a:lnTo>
                    <a:pt x="2499" y="1326"/>
                  </a:lnTo>
                  <a:lnTo>
                    <a:pt x="2480" y="1357"/>
                  </a:lnTo>
                  <a:lnTo>
                    <a:pt x="2459" y="1388"/>
                  </a:lnTo>
                  <a:lnTo>
                    <a:pt x="2436" y="1418"/>
                  </a:lnTo>
                  <a:lnTo>
                    <a:pt x="2412" y="1448"/>
                  </a:lnTo>
                  <a:lnTo>
                    <a:pt x="2385" y="1477"/>
                  </a:lnTo>
                  <a:lnTo>
                    <a:pt x="2357" y="1505"/>
                  </a:lnTo>
                  <a:lnTo>
                    <a:pt x="2328" y="1532"/>
                  </a:lnTo>
                  <a:lnTo>
                    <a:pt x="2297" y="1557"/>
                  </a:lnTo>
                  <a:lnTo>
                    <a:pt x="2263" y="1582"/>
                  </a:lnTo>
                  <a:lnTo>
                    <a:pt x="2230" y="1605"/>
                  </a:lnTo>
                  <a:lnTo>
                    <a:pt x="2193" y="1628"/>
                  </a:lnTo>
                  <a:lnTo>
                    <a:pt x="2155" y="1648"/>
                  </a:lnTo>
                  <a:lnTo>
                    <a:pt x="2115" y="1669"/>
                  </a:lnTo>
                  <a:lnTo>
                    <a:pt x="2074" y="1688"/>
                  </a:lnTo>
                  <a:lnTo>
                    <a:pt x="2031" y="1706"/>
                  </a:lnTo>
                  <a:lnTo>
                    <a:pt x="1986" y="1723"/>
                  </a:lnTo>
                  <a:lnTo>
                    <a:pt x="1939" y="1739"/>
                  </a:lnTo>
                  <a:lnTo>
                    <a:pt x="1891" y="1753"/>
                  </a:lnTo>
                  <a:lnTo>
                    <a:pt x="1840" y="1768"/>
                  </a:lnTo>
                  <a:lnTo>
                    <a:pt x="1789" y="1780"/>
                  </a:lnTo>
                  <a:lnTo>
                    <a:pt x="2479" y="2776"/>
                  </a:lnTo>
                  <a:lnTo>
                    <a:pt x="2509" y="2818"/>
                  </a:lnTo>
                  <a:lnTo>
                    <a:pt x="2537" y="2858"/>
                  </a:lnTo>
                  <a:lnTo>
                    <a:pt x="2566" y="2896"/>
                  </a:lnTo>
                  <a:lnTo>
                    <a:pt x="2593" y="2933"/>
                  </a:lnTo>
                  <a:lnTo>
                    <a:pt x="2621" y="2968"/>
                  </a:lnTo>
                  <a:lnTo>
                    <a:pt x="2647" y="3001"/>
                  </a:lnTo>
                  <a:lnTo>
                    <a:pt x="2674" y="3031"/>
                  </a:lnTo>
                  <a:lnTo>
                    <a:pt x="2700" y="3061"/>
                  </a:lnTo>
                  <a:lnTo>
                    <a:pt x="2725" y="3088"/>
                  </a:lnTo>
                  <a:lnTo>
                    <a:pt x="2750" y="3115"/>
                  </a:lnTo>
                  <a:lnTo>
                    <a:pt x="2774" y="3138"/>
                  </a:lnTo>
                  <a:lnTo>
                    <a:pt x="2798" y="3161"/>
                  </a:lnTo>
                  <a:lnTo>
                    <a:pt x="2820" y="3181"/>
                  </a:lnTo>
                  <a:lnTo>
                    <a:pt x="2844" y="3200"/>
                  </a:lnTo>
                  <a:lnTo>
                    <a:pt x="2865" y="3216"/>
                  </a:lnTo>
                  <a:lnTo>
                    <a:pt x="2886" y="3231"/>
                  </a:lnTo>
                  <a:lnTo>
                    <a:pt x="2908" y="3244"/>
                  </a:lnTo>
                  <a:lnTo>
                    <a:pt x="2930" y="3258"/>
                  </a:lnTo>
                  <a:lnTo>
                    <a:pt x="2954" y="3270"/>
                  </a:lnTo>
                  <a:lnTo>
                    <a:pt x="2978" y="3282"/>
                  </a:lnTo>
                  <a:lnTo>
                    <a:pt x="3003" y="3293"/>
                  </a:lnTo>
                  <a:lnTo>
                    <a:pt x="3029" y="3304"/>
                  </a:lnTo>
                  <a:lnTo>
                    <a:pt x="3056" y="3314"/>
                  </a:lnTo>
                  <a:lnTo>
                    <a:pt x="3084" y="3323"/>
                  </a:lnTo>
                  <a:lnTo>
                    <a:pt x="3111" y="3331"/>
                  </a:lnTo>
                  <a:lnTo>
                    <a:pt x="3141" y="3339"/>
                  </a:lnTo>
                  <a:lnTo>
                    <a:pt x="3170" y="3347"/>
                  </a:lnTo>
                  <a:lnTo>
                    <a:pt x="3201" y="3354"/>
                  </a:lnTo>
                  <a:lnTo>
                    <a:pt x="3233" y="3360"/>
                  </a:lnTo>
                  <a:lnTo>
                    <a:pt x="3264" y="3365"/>
                  </a:lnTo>
                  <a:lnTo>
                    <a:pt x="3298" y="3370"/>
                  </a:lnTo>
                  <a:lnTo>
                    <a:pt x="3332" y="3374"/>
                  </a:lnTo>
                  <a:lnTo>
                    <a:pt x="3332" y="3469"/>
                  </a:lnTo>
                  <a:close/>
                  <a:moveTo>
                    <a:pt x="953" y="1686"/>
                  </a:moveTo>
                  <a:lnTo>
                    <a:pt x="976" y="1686"/>
                  </a:lnTo>
                  <a:lnTo>
                    <a:pt x="997" y="1686"/>
                  </a:lnTo>
                  <a:lnTo>
                    <a:pt x="1017" y="1686"/>
                  </a:lnTo>
                  <a:lnTo>
                    <a:pt x="1035" y="1687"/>
                  </a:lnTo>
                  <a:lnTo>
                    <a:pt x="1051" y="1687"/>
                  </a:lnTo>
                  <a:lnTo>
                    <a:pt x="1066" y="1688"/>
                  </a:lnTo>
                  <a:lnTo>
                    <a:pt x="1080" y="1688"/>
                  </a:lnTo>
                  <a:lnTo>
                    <a:pt x="1091" y="1688"/>
                  </a:lnTo>
                  <a:lnTo>
                    <a:pt x="1150" y="1688"/>
                  </a:lnTo>
                  <a:lnTo>
                    <a:pt x="1208" y="1685"/>
                  </a:lnTo>
                  <a:lnTo>
                    <a:pt x="1263" y="1681"/>
                  </a:lnTo>
                  <a:lnTo>
                    <a:pt x="1316" y="1675"/>
                  </a:lnTo>
                  <a:lnTo>
                    <a:pt x="1368" y="1667"/>
                  </a:lnTo>
                  <a:lnTo>
                    <a:pt x="1417" y="1658"/>
                  </a:lnTo>
                  <a:lnTo>
                    <a:pt x="1441" y="1653"/>
                  </a:lnTo>
                  <a:lnTo>
                    <a:pt x="1465" y="1647"/>
                  </a:lnTo>
                  <a:lnTo>
                    <a:pt x="1488" y="1641"/>
                  </a:lnTo>
                  <a:lnTo>
                    <a:pt x="1512" y="1635"/>
                  </a:lnTo>
                  <a:lnTo>
                    <a:pt x="1533" y="1628"/>
                  </a:lnTo>
                  <a:lnTo>
                    <a:pt x="1556" y="1621"/>
                  </a:lnTo>
                  <a:lnTo>
                    <a:pt x="1577" y="1612"/>
                  </a:lnTo>
                  <a:lnTo>
                    <a:pt x="1598" y="1604"/>
                  </a:lnTo>
                  <a:lnTo>
                    <a:pt x="1618" y="1596"/>
                  </a:lnTo>
                  <a:lnTo>
                    <a:pt x="1638" y="1587"/>
                  </a:lnTo>
                  <a:lnTo>
                    <a:pt x="1658" y="1578"/>
                  </a:lnTo>
                  <a:lnTo>
                    <a:pt x="1677" y="1567"/>
                  </a:lnTo>
                  <a:lnTo>
                    <a:pt x="1696" y="1557"/>
                  </a:lnTo>
                  <a:lnTo>
                    <a:pt x="1714" y="1547"/>
                  </a:lnTo>
                  <a:lnTo>
                    <a:pt x="1731" y="1536"/>
                  </a:lnTo>
                  <a:lnTo>
                    <a:pt x="1749" y="1524"/>
                  </a:lnTo>
                  <a:lnTo>
                    <a:pt x="1766" y="1512"/>
                  </a:lnTo>
                  <a:lnTo>
                    <a:pt x="1782" y="1499"/>
                  </a:lnTo>
                  <a:lnTo>
                    <a:pt x="1798" y="1487"/>
                  </a:lnTo>
                  <a:lnTo>
                    <a:pt x="1813" y="1474"/>
                  </a:lnTo>
                  <a:lnTo>
                    <a:pt x="1843" y="1446"/>
                  </a:lnTo>
                  <a:lnTo>
                    <a:pt x="1870" y="1418"/>
                  </a:lnTo>
                  <a:lnTo>
                    <a:pt x="1884" y="1403"/>
                  </a:lnTo>
                  <a:lnTo>
                    <a:pt x="1896" y="1389"/>
                  </a:lnTo>
                  <a:lnTo>
                    <a:pt x="1908" y="1374"/>
                  </a:lnTo>
                  <a:lnTo>
                    <a:pt x="1920" y="1359"/>
                  </a:lnTo>
                  <a:lnTo>
                    <a:pt x="1932" y="1343"/>
                  </a:lnTo>
                  <a:lnTo>
                    <a:pt x="1942" y="1328"/>
                  </a:lnTo>
                  <a:lnTo>
                    <a:pt x="1952" y="1312"/>
                  </a:lnTo>
                  <a:lnTo>
                    <a:pt x="1962" y="1296"/>
                  </a:lnTo>
                  <a:lnTo>
                    <a:pt x="1971" y="1280"/>
                  </a:lnTo>
                  <a:lnTo>
                    <a:pt x="1981" y="1263"/>
                  </a:lnTo>
                  <a:lnTo>
                    <a:pt x="1989" y="1246"/>
                  </a:lnTo>
                  <a:lnTo>
                    <a:pt x="1996" y="1230"/>
                  </a:lnTo>
                  <a:lnTo>
                    <a:pt x="2004" y="1212"/>
                  </a:lnTo>
                  <a:lnTo>
                    <a:pt x="2010" y="1195"/>
                  </a:lnTo>
                  <a:lnTo>
                    <a:pt x="2017" y="1177"/>
                  </a:lnTo>
                  <a:lnTo>
                    <a:pt x="2022" y="1159"/>
                  </a:lnTo>
                  <a:lnTo>
                    <a:pt x="2029" y="1141"/>
                  </a:lnTo>
                  <a:lnTo>
                    <a:pt x="2034" y="1122"/>
                  </a:lnTo>
                  <a:lnTo>
                    <a:pt x="2038" y="1104"/>
                  </a:lnTo>
                  <a:lnTo>
                    <a:pt x="2042" y="1085"/>
                  </a:lnTo>
                  <a:lnTo>
                    <a:pt x="2049" y="1047"/>
                  </a:lnTo>
                  <a:lnTo>
                    <a:pt x="2053" y="1007"/>
                  </a:lnTo>
                  <a:lnTo>
                    <a:pt x="2056" y="967"/>
                  </a:lnTo>
                  <a:lnTo>
                    <a:pt x="2057" y="926"/>
                  </a:lnTo>
                  <a:lnTo>
                    <a:pt x="2056" y="886"/>
                  </a:lnTo>
                  <a:lnTo>
                    <a:pt x="2054" y="847"/>
                  </a:lnTo>
                  <a:lnTo>
                    <a:pt x="2050" y="808"/>
                  </a:lnTo>
                  <a:lnTo>
                    <a:pt x="2045" y="771"/>
                  </a:lnTo>
                  <a:lnTo>
                    <a:pt x="2038" y="735"/>
                  </a:lnTo>
                  <a:lnTo>
                    <a:pt x="2030" y="700"/>
                  </a:lnTo>
                  <a:lnTo>
                    <a:pt x="2019" y="665"/>
                  </a:lnTo>
                  <a:lnTo>
                    <a:pt x="2008" y="631"/>
                  </a:lnTo>
                  <a:lnTo>
                    <a:pt x="1995" y="599"/>
                  </a:lnTo>
                  <a:lnTo>
                    <a:pt x="1981" y="567"/>
                  </a:lnTo>
                  <a:lnTo>
                    <a:pt x="1964" y="537"/>
                  </a:lnTo>
                  <a:lnTo>
                    <a:pt x="1947" y="507"/>
                  </a:lnTo>
                  <a:lnTo>
                    <a:pt x="1927" y="478"/>
                  </a:lnTo>
                  <a:lnTo>
                    <a:pt x="1907" y="451"/>
                  </a:lnTo>
                  <a:lnTo>
                    <a:pt x="1885" y="423"/>
                  </a:lnTo>
                  <a:lnTo>
                    <a:pt x="1861" y="398"/>
                  </a:lnTo>
                  <a:lnTo>
                    <a:pt x="1836" y="373"/>
                  </a:lnTo>
                  <a:lnTo>
                    <a:pt x="1810" y="350"/>
                  </a:lnTo>
                  <a:lnTo>
                    <a:pt x="1782" y="328"/>
                  </a:lnTo>
                  <a:lnTo>
                    <a:pt x="1755" y="309"/>
                  </a:lnTo>
                  <a:lnTo>
                    <a:pt x="1725" y="291"/>
                  </a:lnTo>
                  <a:lnTo>
                    <a:pt x="1696" y="274"/>
                  </a:lnTo>
                  <a:lnTo>
                    <a:pt x="1665" y="259"/>
                  </a:lnTo>
                  <a:lnTo>
                    <a:pt x="1632" y="246"/>
                  </a:lnTo>
                  <a:lnTo>
                    <a:pt x="1600" y="233"/>
                  </a:lnTo>
                  <a:lnTo>
                    <a:pt x="1566" y="223"/>
                  </a:lnTo>
                  <a:lnTo>
                    <a:pt x="1530" y="214"/>
                  </a:lnTo>
                  <a:lnTo>
                    <a:pt x="1494" y="207"/>
                  </a:lnTo>
                  <a:lnTo>
                    <a:pt x="1458" y="202"/>
                  </a:lnTo>
                  <a:lnTo>
                    <a:pt x="1420" y="198"/>
                  </a:lnTo>
                  <a:lnTo>
                    <a:pt x="1380" y="195"/>
                  </a:lnTo>
                  <a:lnTo>
                    <a:pt x="1340" y="195"/>
                  </a:lnTo>
                  <a:lnTo>
                    <a:pt x="1304" y="195"/>
                  </a:lnTo>
                  <a:lnTo>
                    <a:pt x="1263" y="198"/>
                  </a:lnTo>
                  <a:lnTo>
                    <a:pt x="1219" y="202"/>
                  </a:lnTo>
                  <a:lnTo>
                    <a:pt x="1172" y="207"/>
                  </a:lnTo>
                  <a:lnTo>
                    <a:pt x="1122" y="214"/>
                  </a:lnTo>
                  <a:lnTo>
                    <a:pt x="1069" y="222"/>
                  </a:lnTo>
                  <a:lnTo>
                    <a:pt x="1012" y="231"/>
                  </a:lnTo>
                  <a:lnTo>
                    <a:pt x="953" y="244"/>
                  </a:lnTo>
                  <a:lnTo>
                    <a:pt x="953" y="1686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CustomShape 5"/>
            <p:cNvSpPr/>
            <p:nvPr/>
          </p:nvSpPr>
          <p:spPr>
            <a:xfrm>
              <a:off x="416880" y="579600"/>
              <a:ext cx="46800" cy="234000"/>
            </a:xfrm>
            <a:custGeom>
              <a:avLst/>
              <a:gdLst/>
              <a:ahLst/>
              <a:rect l="l" t="t" r="r" b="b"/>
              <a:pathLst>
                <a:path w="936" h="4663">
                  <a:moveTo>
                    <a:pt x="936" y="4537"/>
                  </a:moveTo>
                  <a:lnTo>
                    <a:pt x="936" y="4663"/>
                  </a:lnTo>
                  <a:lnTo>
                    <a:pt x="0" y="4663"/>
                  </a:lnTo>
                  <a:lnTo>
                    <a:pt x="0" y="4537"/>
                  </a:lnTo>
                  <a:lnTo>
                    <a:pt x="78" y="4537"/>
                  </a:lnTo>
                  <a:lnTo>
                    <a:pt x="95" y="4536"/>
                  </a:lnTo>
                  <a:lnTo>
                    <a:pt x="111" y="4534"/>
                  </a:lnTo>
                  <a:lnTo>
                    <a:pt x="126" y="4531"/>
                  </a:lnTo>
                  <a:lnTo>
                    <a:pt x="141" y="4526"/>
                  </a:lnTo>
                  <a:lnTo>
                    <a:pt x="155" y="4520"/>
                  </a:lnTo>
                  <a:lnTo>
                    <a:pt x="169" y="4513"/>
                  </a:lnTo>
                  <a:lnTo>
                    <a:pt x="182" y="4504"/>
                  </a:lnTo>
                  <a:lnTo>
                    <a:pt x="194" y="4495"/>
                  </a:lnTo>
                  <a:lnTo>
                    <a:pt x="207" y="4484"/>
                  </a:lnTo>
                  <a:lnTo>
                    <a:pt x="218" y="4470"/>
                  </a:lnTo>
                  <a:lnTo>
                    <a:pt x="229" y="4457"/>
                  </a:lnTo>
                  <a:lnTo>
                    <a:pt x="239" y="4442"/>
                  </a:lnTo>
                  <a:lnTo>
                    <a:pt x="248" y="4425"/>
                  </a:lnTo>
                  <a:lnTo>
                    <a:pt x="258" y="4407"/>
                  </a:lnTo>
                  <a:lnTo>
                    <a:pt x="266" y="4388"/>
                  </a:lnTo>
                  <a:lnTo>
                    <a:pt x="274" y="4367"/>
                  </a:lnTo>
                  <a:lnTo>
                    <a:pt x="279" y="4353"/>
                  </a:lnTo>
                  <a:lnTo>
                    <a:pt x="283" y="4336"/>
                  </a:lnTo>
                  <a:lnTo>
                    <a:pt x="287" y="4316"/>
                  </a:lnTo>
                  <a:lnTo>
                    <a:pt x="291" y="4294"/>
                  </a:lnTo>
                  <a:lnTo>
                    <a:pt x="294" y="4269"/>
                  </a:lnTo>
                  <a:lnTo>
                    <a:pt x="297" y="4242"/>
                  </a:lnTo>
                  <a:lnTo>
                    <a:pt x="301" y="4212"/>
                  </a:lnTo>
                  <a:lnTo>
                    <a:pt x="304" y="4180"/>
                  </a:lnTo>
                  <a:lnTo>
                    <a:pt x="308" y="4109"/>
                  </a:lnTo>
                  <a:lnTo>
                    <a:pt x="311" y="4028"/>
                  </a:lnTo>
                  <a:lnTo>
                    <a:pt x="313" y="3939"/>
                  </a:lnTo>
                  <a:lnTo>
                    <a:pt x="313" y="3838"/>
                  </a:lnTo>
                  <a:lnTo>
                    <a:pt x="313" y="825"/>
                  </a:lnTo>
                  <a:lnTo>
                    <a:pt x="313" y="740"/>
                  </a:lnTo>
                  <a:lnTo>
                    <a:pt x="312" y="663"/>
                  </a:lnTo>
                  <a:lnTo>
                    <a:pt x="310" y="594"/>
                  </a:lnTo>
                  <a:lnTo>
                    <a:pt x="308" y="531"/>
                  </a:lnTo>
                  <a:lnTo>
                    <a:pt x="305" y="476"/>
                  </a:lnTo>
                  <a:lnTo>
                    <a:pt x="302" y="429"/>
                  </a:lnTo>
                  <a:lnTo>
                    <a:pt x="297" y="390"/>
                  </a:lnTo>
                  <a:lnTo>
                    <a:pt x="292" y="358"/>
                  </a:lnTo>
                  <a:lnTo>
                    <a:pt x="287" y="336"/>
                  </a:lnTo>
                  <a:lnTo>
                    <a:pt x="282" y="316"/>
                  </a:lnTo>
                  <a:lnTo>
                    <a:pt x="275" y="297"/>
                  </a:lnTo>
                  <a:lnTo>
                    <a:pt x="268" y="277"/>
                  </a:lnTo>
                  <a:lnTo>
                    <a:pt x="259" y="260"/>
                  </a:lnTo>
                  <a:lnTo>
                    <a:pt x="249" y="243"/>
                  </a:lnTo>
                  <a:lnTo>
                    <a:pt x="238" y="225"/>
                  </a:lnTo>
                  <a:lnTo>
                    <a:pt x="226" y="210"/>
                  </a:lnTo>
                  <a:lnTo>
                    <a:pt x="209" y="190"/>
                  </a:lnTo>
                  <a:lnTo>
                    <a:pt x="190" y="173"/>
                  </a:lnTo>
                  <a:lnTo>
                    <a:pt x="181" y="166"/>
                  </a:lnTo>
                  <a:lnTo>
                    <a:pt x="173" y="160"/>
                  </a:lnTo>
                  <a:lnTo>
                    <a:pt x="164" y="154"/>
                  </a:lnTo>
                  <a:lnTo>
                    <a:pt x="153" y="148"/>
                  </a:lnTo>
                  <a:lnTo>
                    <a:pt x="144" y="144"/>
                  </a:lnTo>
                  <a:lnTo>
                    <a:pt x="135" y="139"/>
                  </a:lnTo>
                  <a:lnTo>
                    <a:pt x="126" y="135"/>
                  </a:lnTo>
                  <a:lnTo>
                    <a:pt x="117" y="132"/>
                  </a:lnTo>
                  <a:lnTo>
                    <a:pt x="106" y="130"/>
                  </a:lnTo>
                  <a:lnTo>
                    <a:pt x="97" y="129"/>
                  </a:lnTo>
                  <a:lnTo>
                    <a:pt x="88" y="128"/>
                  </a:lnTo>
                  <a:lnTo>
                    <a:pt x="78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936" y="0"/>
                  </a:lnTo>
                  <a:lnTo>
                    <a:pt x="936" y="127"/>
                  </a:lnTo>
                  <a:lnTo>
                    <a:pt x="857" y="127"/>
                  </a:lnTo>
                  <a:lnTo>
                    <a:pt x="841" y="128"/>
                  </a:lnTo>
                  <a:lnTo>
                    <a:pt x="824" y="130"/>
                  </a:lnTo>
                  <a:lnTo>
                    <a:pt x="809" y="133"/>
                  </a:lnTo>
                  <a:lnTo>
                    <a:pt x="795" y="138"/>
                  </a:lnTo>
                  <a:lnTo>
                    <a:pt x="781" y="145"/>
                  </a:lnTo>
                  <a:lnTo>
                    <a:pt x="767" y="152"/>
                  </a:lnTo>
                  <a:lnTo>
                    <a:pt x="754" y="160"/>
                  </a:lnTo>
                  <a:lnTo>
                    <a:pt x="742" y="170"/>
                  </a:lnTo>
                  <a:lnTo>
                    <a:pt x="729" y="181"/>
                  </a:lnTo>
                  <a:lnTo>
                    <a:pt x="718" y="194"/>
                  </a:lnTo>
                  <a:lnTo>
                    <a:pt x="708" y="207"/>
                  </a:lnTo>
                  <a:lnTo>
                    <a:pt x="698" y="222"/>
                  </a:lnTo>
                  <a:lnTo>
                    <a:pt x="688" y="238"/>
                  </a:lnTo>
                  <a:lnTo>
                    <a:pt x="678" y="256"/>
                  </a:lnTo>
                  <a:lnTo>
                    <a:pt x="670" y="275"/>
                  </a:lnTo>
                  <a:lnTo>
                    <a:pt x="662" y="296"/>
                  </a:lnTo>
                  <a:lnTo>
                    <a:pt x="658" y="311"/>
                  </a:lnTo>
                  <a:lnTo>
                    <a:pt x="653" y="328"/>
                  </a:lnTo>
                  <a:lnTo>
                    <a:pt x="649" y="348"/>
                  </a:lnTo>
                  <a:lnTo>
                    <a:pt x="645" y="370"/>
                  </a:lnTo>
                  <a:lnTo>
                    <a:pt x="641" y="395"/>
                  </a:lnTo>
                  <a:lnTo>
                    <a:pt x="638" y="422"/>
                  </a:lnTo>
                  <a:lnTo>
                    <a:pt x="634" y="451"/>
                  </a:lnTo>
                  <a:lnTo>
                    <a:pt x="632" y="483"/>
                  </a:lnTo>
                  <a:lnTo>
                    <a:pt x="627" y="554"/>
                  </a:lnTo>
                  <a:lnTo>
                    <a:pt x="624" y="634"/>
                  </a:lnTo>
                  <a:lnTo>
                    <a:pt x="622" y="725"/>
                  </a:lnTo>
                  <a:lnTo>
                    <a:pt x="622" y="825"/>
                  </a:lnTo>
                  <a:lnTo>
                    <a:pt x="622" y="3838"/>
                  </a:lnTo>
                  <a:lnTo>
                    <a:pt x="622" y="3923"/>
                  </a:lnTo>
                  <a:lnTo>
                    <a:pt x="623" y="4000"/>
                  </a:lnTo>
                  <a:lnTo>
                    <a:pt x="625" y="4070"/>
                  </a:lnTo>
                  <a:lnTo>
                    <a:pt x="627" y="4132"/>
                  </a:lnTo>
                  <a:lnTo>
                    <a:pt x="630" y="4187"/>
                  </a:lnTo>
                  <a:lnTo>
                    <a:pt x="633" y="4234"/>
                  </a:lnTo>
                  <a:lnTo>
                    <a:pt x="638" y="4273"/>
                  </a:lnTo>
                  <a:lnTo>
                    <a:pt x="643" y="4305"/>
                  </a:lnTo>
                  <a:lnTo>
                    <a:pt x="648" y="4326"/>
                  </a:lnTo>
                  <a:lnTo>
                    <a:pt x="653" y="4347"/>
                  </a:lnTo>
                  <a:lnTo>
                    <a:pt x="660" y="4366"/>
                  </a:lnTo>
                  <a:lnTo>
                    <a:pt x="668" y="4386"/>
                  </a:lnTo>
                  <a:lnTo>
                    <a:pt x="676" y="4404"/>
                  </a:lnTo>
                  <a:lnTo>
                    <a:pt x="687" y="4421"/>
                  </a:lnTo>
                  <a:lnTo>
                    <a:pt x="698" y="4438"/>
                  </a:lnTo>
                  <a:lnTo>
                    <a:pt x="710" y="4453"/>
                  </a:lnTo>
                  <a:lnTo>
                    <a:pt x="727" y="4472"/>
                  </a:lnTo>
                  <a:lnTo>
                    <a:pt x="746" y="4490"/>
                  </a:lnTo>
                  <a:lnTo>
                    <a:pt x="754" y="4497"/>
                  </a:lnTo>
                  <a:lnTo>
                    <a:pt x="763" y="4504"/>
                  </a:lnTo>
                  <a:lnTo>
                    <a:pt x="772" y="4510"/>
                  </a:lnTo>
                  <a:lnTo>
                    <a:pt x="782" y="4515"/>
                  </a:lnTo>
                  <a:lnTo>
                    <a:pt x="791" y="4520"/>
                  </a:lnTo>
                  <a:lnTo>
                    <a:pt x="800" y="4524"/>
                  </a:lnTo>
                  <a:lnTo>
                    <a:pt x="809" y="4528"/>
                  </a:lnTo>
                  <a:lnTo>
                    <a:pt x="818" y="4532"/>
                  </a:lnTo>
                  <a:lnTo>
                    <a:pt x="828" y="4534"/>
                  </a:lnTo>
                  <a:lnTo>
                    <a:pt x="838" y="4536"/>
                  </a:lnTo>
                  <a:lnTo>
                    <a:pt x="847" y="4537"/>
                  </a:lnTo>
                  <a:lnTo>
                    <a:pt x="857" y="4537"/>
                  </a:lnTo>
                  <a:lnTo>
                    <a:pt x="936" y="453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2" name="CustomShape 6"/>
          <p:cNvSpPr/>
          <p:nvPr/>
        </p:nvSpPr>
        <p:spPr>
          <a:xfrm>
            <a:off x="1044720" y="188640"/>
            <a:ext cx="7500960" cy="486360"/>
          </a:xfrm>
          <a:prstGeom prst="rect">
            <a:avLst/>
          </a:prstGeom>
          <a:noFill/>
          <a:ln w="9525">
            <a:noFill/>
          </a:ln>
          <a:effectLst>
            <a:outerShdw algn="ctr" dir="5400000" dist="12600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2600" spc="-1" strike="noStrike">
                <a:solidFill>
                  <a:srgbClr val="ffffff"/>
                </a:solidFill>
                <a:latin typeface="Verdana"/>
              </a:rPr>
              <a:t>Compagnia Carabinieri di Reggio Emilia</a:t>
            </a:r>
            <a:endParaRPr b="0" lang="it-IT" sz="2600" spc="-1" strike="noStrike">
              <a:latin typeface="Arial"/>
            </a:endParaRPr>
          </a:p>
        </p:txBody>
      </p:sp>
      <p:pic>
        <p:nvPicPr>
          <p:cNvPr id="133" name="Immagine 3" descr=""/>
          <p:cNvPicPr/>
          <p:nvPr/>
        </p:nvPicPr>
        <p:blipFill>
          <a:blip r:embed="rId1"/>
          <a:srcRect l="3035" t="0" r="0" b="0"/>
          <a:stretch/>
        </p:blipFill>
        <p:spPr>
          <a:xfrm>
            <a:off x="139680" y="1340640"/>
            <a:ext cx="8866080" cy="469440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2" descr="Coat of arms of the Carabinieri.svg"/>
          <p:cNvPicPr/>
          <p:nvPr/>
        </p:nvPicPr>
        <p:blipFill>
          <a:blip r:embed="rId2"/>
          <a:stretch/>
        </p:blipFill>
        <p:spPr>
          <a:xfrm>
            <a:off x="416880" y="1552320"/>
            <a:ext cx="584280" cy="1007640"/>
          </a:xfrm>
          <a:prstGeom prst="rect">
            <a:avLst/>
          </a:prstGeom>
          <a:ln w="0">
            <a:noFill/>
          </a:ln>
        </p:spPr>
      </p:pic>
      <p:sp>
        <p:nvSpPr>
          <p:cNvPr id="135" name="CustomShape 7"/>
          <p:cNvSpPr/>
          <p:nvPr/>
        </p:nvSpPr>
        <p:spPr>
          <a:xfrm>
            <a:off x="566280" y="6055200"/>
            <a:ext cx="7815960" cy="52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30000"/>
              </a:lnSpc>
              <a:spcBef>
                <a:spcPts val="1100"/>
              </a:spcBef>
              <a:tabLst>
                <a:tab algn="l" pos="0"/>
              </a:tabLst>
            </a:pPr>
            <a:r>
              <a:rPr b="1" lang="it-IT" sz="2200" spc="-1" strike="noStrike">
                <a:solidFill>
                  <a:srgbClr val="003b76"/>
                </a:solidFill>
                <a:latin typeface="Verdana"/>
              </a:rPr>
              <a:t>Al vaglio altri casi con lo stesso </a:t>
            </a:r>
            <a:r>
              <a:rPr b="1" i="1" lang="it-IT" sz="2200" spc="-1" strike="noStrike">
                <a:solidFill>
                  <a:srgbClr val="003b76"/>
                </a:solidFill>
                <a:latin typeface="Verdana"/>
              </a:rPr>
              <a:t>modus operandi</a:t>
            </a: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865080" y="44640"/>
            <a:ext cx="7860600" cy="791280"/>
          </a:xfrm>
          <a:prstGeom prst="rect">
            <a:avLst/>
          </a:prstGeom>
          <a:noFill/>
          <a:ln w="9525">
            <a:noFill/>
          </a:ln>
          <a:effectLst>
            <a:outerShdw algn="ctr" dir="5400000" dist="12600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it-IT" sz="2600" spc="-1" strike="noStrike">
                <a:solidFill>
                  <a:srgbClr val="ffffff"/>
                </a:solidFill>
                <a:latin typeface="Verdana"/>
              </a:rPr>
              <a:t>Comando Legione Carabinieri Emilia Romagna</a:t>
            </a:r>
            <a:endParaRPr b="0" lang="it-IT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latin typeface="Verdana"/>
              </a:rPr>
              <a:t>Compagnia di Reggio Emilia</a:t>
            </a:r>
            <a:endParaRPr b="0" lang="it-IT" sz="2000" spc="-1" strike="noStrike">
              <a:latin typeface="Arial"/>
            </a:endParaRPr>
          </a:p>
        </p:txBody>
      </p:sp>
      <p:grpSp>
        <p:nvGrpSpPr>
          <p:cNvPr id="137" name="Group 2"/>
          <p:cNvGrpSpPr/>
          <p:nvPr/>
        </p:nvGrpSpPr>
        <p:grpSpPr>
          <a:xfrm>
            <a:off x="107640" y="95400"/>
            <a:ext cx="820080" cy="762480"/>
            <a:chOff x="107640" y="95400"/>
            <a:chExt cx="820080" cy="762480"/>
          </a:xfrm>
        </p:grpSpPr>
        <p:sp>
          <p:nvSpPr>
            <p:cNvPr id="138" name="CustomShape 3"/>
            <p:cNvSpPr/>
            <p:nvPr/>
          </p:nvSpPr>
          <p:spPr>
            <a:xfrm>
              <a:off x="358560" y="164520"/>
              <a:ext cx="486720" cy="299160"/>
            </a:xfrm>
            <a:custGeom>
              <a:avLst/>
              <a:gdLst/>
              <a:ahLst/>
              <a:rect l="l" t="t" r="r" b="b"/>
              <a:pathLst>
                <a:path w="9700" h="5945">
                  <a:moveTo>
                    <a:pt x="1107" y="5945"/>
                  </a:moveTo>
                  <a:lnTo>
                    <a:pt x="1765" y="5945"/>
                  </a:lnTo>
                  <a:lnTo>
                    <a:pt x="1739" y="5877"/>
                  </a:lnTo>
                  <a:lnTo>
                    <a:pt x="1714" y="5810"/>
                  </a:lnTo>
                  <a:lnTo>
                    <a:pt x="1688" y="5741"/>
                  </a:lnTo>
                  <a:lnTo>
                    <a:pt x="1665" y="5671"/>
                  </a:lnTo>
                  <a:lnTo>
                    <a:pt x="1641" y="5601"/>
                  </a:lnTo>
                  <a:lnTo>
                    <a:pt x="1618" y="5529"/>
                  </a:lnTo>
                  <a:lnTo>
                    <a:pt x="1595" y="5458"/>
                  </a:lnTo>
                  <a:lnTo>
                    <a:pt x="1574" y="5385"/>
                  </a:lnTo>
                  <a:lnTo>
                    <a:pt x="1554" y="5313"/>
                  </a:lnTo>
                  <a:lnTo>
                    <a:pt x="1533" y="5239"/>
                  </a:lnTo>
                  <a:lnTo>
                    <a:pt x="1513" y="5165"/>
                  </a:lnTo>
                  <a:lnTo>
                    <a:pt x="1493" y="5090"/>
                  </a:lnTo>
                  <a:lnTo>
                    <a:pt x="1475" y="5016"/>
                  </a:lnTo>
                  <a:lnTo>
                    <a:pt x="1457" y="4941"/>
                  </a:lnTo>
                  <a:lnTo>
                    <a:pt x="1439" y="4866"/>
                  </a:lnTo>
                  <a:lnTo>
                    <a:pt x="1422" y="4790"/>
                  </a:lnTo>
                  <a:lnTo>
                    <a:pt x="1389" y="4639"/>
                  </a:lnTo>
                  <a:lnTo>
                    <a:pt x="1357" y="4488"/>
                  </a:lnTo>
                  <a:lnTo>
                    <a:pt x="1329" y="4337"/>
                  </a:lnTo>
                  <a:lnTo>
                    <a:pt x="1301" y="4186"/>
                  </a:lnTo>
                  <a:lnTo>
                    <a:pt x="1276" y="4037"/>
                  </a:lnTo>
                  <a:lnTo>
                    <a:pt x="1251" y="3890"/>
                  </a:lnTo>
                  <a:lnTo>
                    <a:pt x="1229" y="3744"/>
                  </a:lnTo>
                  <a:lnTo>
                    <a:pt x="1207" y="3601"/>
                  </a:lnTo>
                  <a:lnTo>
                    <a:pt x="1223" y="3448"/>
                  </a:lnTo>
                  <a:lnTo>
                    <a:pt x="1243" y="3303"/>
                  </a:lnTo>
                  <a:lnTo>
                    <a:pt x="1267" y="3164"/>
                  </a:lnTo>
                  <a:lnTo>
                    <a:pt x="1294" y="3032"/>
                  </a:lnTo>
                  <a:lnTo>
                    <a:pt x="1326" y="2906"/>
                  </a:lnTo>
                  <a:lnTo>
                    <a:pt x="1361" y="2788"/>
                  </a:lnTo>
                  <a:lnTo>
                    <a:pt x="1400" y="2675"/>
                  </a:lnTo>
                  <a:lnTo>
                    <a:pt x="1443" y="2569"/>
                  </a:lnTo>
                  <a:lnTo>
                    <a:pt x="1490" y="2469"/>
                  </a:lnTo>
                  <a:lnTo>
                    <a:pt x="1540" y="2375"/>
                  </a:lnTo>
                  <a:lnTo>
                    <a:pt x="1594" y="2288"/>
                  </a:lnTo>
                  <a:lnTo>
                    <a:pt x="1652" y="2206"/>
                  </a:lnTo>
                  <a:lnTo>
                    <a:pt x="1712" y="2129"/>
                  </a:lnTo>
                  <a:lnTo>
                    <a:pt x="1776" y="2060"/>
                  </a:lnTo>
                  <a:lnTo>
                    <a:pt x="1845" y="1995"/>
                  </a:lnTo>
                  <a:lnTo>
                    <a:pt x="1915" y="1936"/>
                  </a:lnTo>
                  <a:lnTo>
                    <a:pt x="1990" y="1882"/>
                  </a:lnTo>
                  <a:lnTo>
                    <a:pt x="2067" y="1834"/>
                  </a:lnTo>
                  <a:lnTo>
                    <a:pt x="2147" y="1791"/>
                  </a:lnTo>
                  <a:lnTo>
                    <a:pt x="2231" y="1754"/>
                  </a:lnTo>
                  <a:lnTo>
                    <a:pt x="2317" y="1722"/>
                  </a:lnTo>
                  <a:lnTo>
                    <a:pt x="2407" y="1695"/>
                  </a:lnTo>
                  <a:lnTo>
                    <a:pt x="2499" y="1671"/>
                  </a:lnTo>
                  <a:lnTo>
                    <a:pt x="2594" y="1654"/>
                  </a:lnTo>
                  <a:lnTo>
                    <a:pt x="2692" y="1640"/>
                  </a:lnTo>
                  <a:lnTo>
                    <a:pt x="2793" y="1632"/>
                  </a:lnTo>
                  <a:lnTo>
                    <a:pt x="2896" y="1628"/>
                  </a:lnTo>
                  <a:lnTo>
                    <a:pt x="3003" y="1628"/>
                  </a:lnTo>
                  <a:lnTo>
                    <a:pt x="3112" y="1633"/>
                  </a:lnTo>
                  <a:lnTo>
                    <a:pt x="3222" y="1641"/>
                  </a:lnTo>
                  <a:lnTo>
                    <a:pt x="3337" y="1655"/>
                  </a:lnTo>
                  <a:lnTo>
                    <a:pt x="3452" y="1672"/>
                  </a:lnTo>
                  <a:lnTo>
                    <a:pt x="3587" y="1688"/>
                  </a:lnTo>
                  <a:lnTo>
                    <a:pt x="3720" y="1713"/>
                  </a:lnTo>
                  <a:lnTo>
                    <a:pt x="3851" y="1745"/>
                  </a:lnTo>
                  <a:lnTo>
                    <a:pt x="3982" y="1782"/>
                  </a:lnTo>
                  <a:lnTo>
                    <a:pt x="4113" y="1825"/>
                  </a:lnTo>
                  <a:lnTo>
                    <a:pt x="4242" y="1873"/>
                  </a:lnTo>
                  <a:lnTo>
                    <a:pt x="4371" y="1924"/>
                  </a:lnTo>
                  <a:lnTo>
                    <a:pt x="4500" y="1979"/>
                  </a:lnTo>
                  <a:lnTo>
                    <a:pt x="4758" y="2094"/>
                  </a:lnTo>
                  <a:lnTo>
                    <a:pt x="5017" y="2210"/>
                  </a:lnTo>
                  <a:lnTo>
                    <a:pt x="5146" y="2267"/>
                  </a:lnTo>
                  <a:lnTo>
                    <a:pt x="5277" y="2322"/>
                  </a:lnTo>
                  <a:lnTo>
                    <a:pt x="5409" y="2375"/>
                  </a:lnTo>
                  <a:lnTo>
                    <a:pt x="5542" y="2424"/>
                  </a:lnTo>
                  <a:lnTo>
                    <a:pt x="5675" y="2468"/>
                  </a:lnTo>
                  <a:lnTo>
                    <a:pt x="5810" y="2508"/>
                  </a:lnTo>
                  <a:lnTo>
                    <a:pt x="5947" y="2542"/>
                  </a:lnTo>
                  <a:lnTo>
                    <a:pt x="6086" y="2568"/>
                  </a:lnTo>
                  <a:lnTo>
                    <a:pt x="6227" y="2588"/>
                  </a:lnTo>
                  <a:lnTo>
                    <a:pt x="6369" y="2599"/>
                  </a:lnTo>
                  <a:lnTo>
                    <a:pt x="6514" y="2601"/>
                  </a:lnTo>
                  <a:lnTo>
                    <a:pt x="6661" y="2593"/>
                  </a:lnTo>
                  <a:lnTo>
                    <a:pt x="6810" y="2574"/>
                  </a:lnTo>
                  <a:lnTo>
                    <a:pt x="6962" y="2544"/>
                  </a:lnTo>
                  <a:lnTo>
                    <a:pt x="7117" y="2501"/>
                  </a:lnTo>
                  <a:lnTo>
                    <a:pt x="7276" y="2445"/>
                  </a:lnTo>
                  <a:lnTo>
                    <a:pt x="7437" y="2374"/>
                  </a:lnTo>
                  <a:lnTo>
                    <a:pt x="7601" y="2290"/>
                  </a:lnTo>
                  <a:lnTo>
                    <a:pt x="7770" y="2189"/>
                  </a:lnTo>
                  <a:lnTo>
                    <a:pt x="7941" y="2072"/>
                  </a:lnTo>
                  <a:lnTo>
                    <a:pt x="8001" y="2028"/>
                  </a:lnTo>
                  <a:lnTo>
                    <a:pt x="8059" y="1986"/>
                  </a:lnTo>
                  <a:lnTo>
                    <a:pt x="8117" y="1947"/>
                  </a:lnTo>
                  <a:lnTo>
                    <a:pt x="8175" y="1908"/>
                  </a:lnTo>
                  <a:lnTo>
                    <a:pt x="8233" y="1871"/>
                  </a:lnTo>
                  <a:lnTo>
                    <a:pt x="8290" y="1836"/>
                  </a:lnTo>
                  <a:lnTo>
                    <a:pt x="8347" y="1803"/>
                  </a:lnTo>
                  <a:lnTo>
                    <a:pt x="8404" y="1771"/>
                  </a:lnTo>
                  <a:lnTo>
                    <a:pt x="8460" y="1740"/>
                  </a:lnTo>
                  <a:lnTo>
                    <a:pt x="8516" y="1712"/>
                  </a:lnTo>
                  <a:lnTo>
                    <a:pt x="8573" y="1685"/>
                  </a:lnTo>
                  <a:lnTo>
                    <a:pt x="8629" y="1660"/>
                  </a:lnTo>
                  <a:lnTo>
                    <a:pt x="8684" y="1635"/>
                  </a:lnTo>
                  <a:lnTo>
                    <a:pt x="8740" y="1613"/>
                  </a:lnTo>
                  <a:lnTo>
                    <a:pt x="8794" y="1591"/>
                  </a:lnTo>
                  <a:lnTo>
                    <a:pt x="8849" y="1572"/>
                  </a:lnTo>
                  <a:lnTo>
                    <a:pt x="8904" y="1554"/>
                  </a:lnTo>
                  <a:lnTo>
                    <a:pt x="8959" y="1536"/>
                  </a:lnTo>
                  <a:lnTo>
                    <a:pt x="9013" y="1520"/>
                  </a:lnTo>
                  <a:lnTo>
                    <a:pt x="9067" y="1506"/>
                  </a:lnTo>
                  <a:lnTo>
                    <a:pt x="9121" y="1491"/>
                  </a:lnTo>
                  <a:lnTo>
                    <a:pt x="9174" y="1479"/>
                  </a:lnTo>
                  <a:lnTo>
                    <a:pt x="9227" y="1469"/>
                  </a:lnTo>
                  <a:lnTo>
                    <a:pt x="9280" y="1459"/>
                  </a:lnTo>
                  <a:lnTo>
                    <a:pt x="9333" y="1450"/>
                  </a:lnTo>
                  <a:lnTo>
                    <a:pt x="9387" y="1441"/>
                  </a:lnTo>
                  <a:lnTo>
                    <a:pt x="9440" y="1434"/>
                  </a:lnTo>
                  <a:lnTo>
                    <a:pt x="9492" y="1429"/>
                  </a:lnTo>
                  <a:lnTo>
                    <a:pt x="9544" y="1424"/>
                  </a:lnTo>
                  <a:lnTo>
                    <a:pt x="9596" y="1420"/>
                  </a:lnTo>
                  <a:lnTo>
                    <a:pt x="9648" y="1417"/>
                  </a:lnTo>
                  <a:lnTo>
                    <a:pt x="9700" y="1415"/>
                  </a:lnTo>
                  <a:lnTo>
                    <a:pt x="9652" y="1386"/>
                  </a:lnTo>
                  <a:lnTo>
                    <a:pt x="9604" y="1359"/>
                  </a:lnTo>
                  <a:lnTo>
                    <a:pt x="9555" y="1332"/>
                  </a:lnTo>
                  <a:lnTo>
                    <a:pt x="9507" y="1308"/>
                  </a:lnTo>
                  <a:lnTo>
                    <a:pt x="9457" y="1284"/>
                  </a:lnTo>
                  <a:lnTo>
                    <a:pt x="9407" y="1263"/>
                  </a:lnTo>
                  <a:lnTo>
                    <a:pt x="9356" y="1242"/>
                  </a:lnTo>
                  <a:lnTo>
                    <a:pt x="9303" y="1224"/>
                  </a:lnTo>
                  <a:lnTo>
                    <a:pt x="9249" y="1206"/>
                  </a:lnTo>
                  <a:lnTo>
                    <a:pt x="9194" y="1190"/>
                  </a:lnTo>
                  <a:lnTo>
                    <a:pt x="9136" y="1176"/>
                  </a:lnTo>
                  <a:lnTo>
                    <a:pt x="9077" y="1163"/>
                  </a:lnTo>
                  <a:lnTo>
                    <a:pt x="9017" y="1150"/>
                  </a:lnTo>
                  <a:lnTo>
                    <a:pt x="8954" y="1141"/>
                  </a:lnTo>
                  <a:lnTo>
                    <a:pt x="8887" y="1132"/>
                  </a:lnTo>
                  <a:lnTo>
                    <a:pt x="8819" y="1125"/>
                  </a:lnTo>
                  <a:lnTo>
                    <a:pt x="8748" y="1120"/>
                  </a:lnTo>
                  <a:lnTo>
                    <a:pt x="8674" y="1116"/>
                  </a:lnTo>
                  <a:lnTo>
                    <a:pt x="8597" y="1114"/>
                  </a:lnTo>
                  <a:lnTo>
                    <a:pt x="8516" y="1113"/>
                  </a:lnTo>
                  <a:lnTo>
                    <a:pt x="8433" y="1114"/>
                  </a:lnTo>
                  <a:lnTo>
                    <a:pt x="8345" y="1116"/>
                  </a:lnTo>
                  <a:lnTo>
                    <a:pt x="8253" y="1120"/>
                  </a:lnTo>
                  <a:lnTo>
                    <a:pt x="8158" y="1125"/>
                  </a:lnTo>
                  <a:lnTo>
                    <a:pt x="8058" y="1132"/>
                  </a:lnTo>
                  <a:lnTo>
                    <a:pt x="7954" y="1141"/>
                  </a:lnTo>
                  <a:lnTo>
                    <a:pt x="7845" y="1151"/>
                  </a:lnTo>
                  <a:lnTo>
                    <a:pt x="7731" y="1164"/>
                  </a:lnTo>
                  <a:lnTo>
                    <a:pt x="7614" y="1178"/>
                  </a:lnTo>
                  <a:lnTo>
                    <a:pt x="7490" y="1193"/>
                  </a:lnTo>
                  <a:lnTo>
                    <a:pt x="7361" y="1210"/>
                  </a:lnTo>
                  <a:lnTo>
                    <a:pt x="7227" y="1229"/>
                  </a:lnTo>
                  <a:lnTo>
                    <a:pt x="7084" y="1237"/>
                  </a:lnTo>
                  <a:lnTo>
                    <a:pt x="6947" y="1238"/>
                  </a:lnTo>
                  <a:lnTo>
                    <a:pt x="6817" y="1230"/>
                  </a:lnTo>
                  <a:lnTo>
                    <a:pt x="6693" y="1215"/>
                  </a:lnTo>
                  <a:lnTo>
                    <a:pt x="6575" y="1193"/>
                  </a:lnTo>
                  <a:lnTo>
                    <a:pt x="6462" y="1165"/>
                  </a:lnTo>
                  <a:lnTo>
                    <a:pt x="6351" y="1131"/>
                  </a:lnTo>
                  <a:lnTo>
                    <a:pt x="6245" y="1092"/>
                  </a:lnTo>
                  <a:lnTo>
                    <a:pt x="6141" y="1048"/>
                  </a:lnTo>
                  <a:lnTo>
                    <a:pt x="6039" y="1000"/>
                  </a:lnTo>
                  <a:lnTo>
                    <a:pt x="5939" y="948"/>
                  </a:lnTo>
                  <a:lnTo>
                    <a:pt x="5839" y="894"/>
                  </a:lnTo>
                  <a:lnTo>
                    <a:pt x="5739" y="837"/>
                  </a:lnTo>
                  <a:lnTo>
                    <a:pt x="5639" y="778"/>
                  </a:lnTo>
                  <a:lnTo>
                    <a:pt x="5536" y="718"/>
                  </a:lnTo>
                  <a:lnTo>
                    <a:pt x="5432" y="656"/>
                  </a:lnTo>
                  <a:lnTo>
                    <a:pt x="5326" y="594"/>
                  </a:lnTo>
                  <a:lnTo>
                    <a:pt x="5216" y="533"/>
                  </a:lnTo>
                  <a:lnTo>
                    <a:pt x="5101" y="473"/>
                  </a:lnTo>
                  <a:lnTo>
                    <a:pt x="4983" y="414"/>
                  </a:lnTo>
                  <a:lnTo>
                    <a:pt x="4858" y="355"/>
                  </a:lnTo>
                  <a:lnTo>
                    <a:pt x="4729" y="300"/>
                  </a:lnTo>
                  <a:lnTo>
                    <a:pt x="4592" y="248"/>
                  </a:lnTo>
                  <a:lnTo>
                    <a:pt x="4448" y="199"/>
                  </a:lnTo>
                  <a:lnTo>
                    <a:pt x="4296" y="155"/>
                  </a:lnTo>
                  <a:lnTo>
                    <a:pt x="4135" y="114"/>
                  </a:lnTo>
                  <a:lnTo>
                    <a:pt x="3965" y="80"/>
                  </a:lnTo>
                  <a:lnTo>
                    <a:pt x="3785" y="50"/>
                  </a:lnTo>
                  <a:lnTo>
                    <a:pt x="3594" y="27"/>
                  </a:lnTo>
                  <a:lnTo>
                    <a:pt x="3393" y="10"/>
                  </a:lnTo>
                  <a:lnTo>
                    <a:pt x="3178" y="1"/>
                  </a:lnTo>
                  <a:lnTo>
                    <a:pt x="2952" y="0"/>
                  </a:lnTo>
                  <a:lnTo>
                    <a:pt x="2811" y="6"/>
                  </a:lnTo>
                  <a:lnTo>
                    <a:pt x="2673" y="17"/>
                  </a:lnTo>
                  <a:lnTo>
                    <a:pt x="2538" y="35"/>
                  </a:lnTo>
                  <a:lnTo>
                    <a:pt x="2405" y="57"/>
                  </a:lnTo>
                  <a:lnTo>
                    <a:pt x="2276" y="85"/>
                  </a:lnTo>
                  <a:lnTo>
                    <a:pt x="2149" y="118"/>
                  </a:lnTo>
                  <a:lnTo>
                    <a:pt x="2025" y="154"/>
                  </a:lnTo>
                  <a:lnTo>
                    <a:pt x="1905" y="197"/>
                  </a:lnTo>
                  <a:lnTo>
                    <a:pt x="1787" y="244"/>
                  </a:lnTo>
                  <a:lnTo>
                    <a:pt x="1673" y="295"/>
                  </a:lnTo>
                  <a:lnTo>
                    <a:pt x="1563" y="351"/>
                  </a:lnTo>
                  <a:lnTo>
                    <a:pt x="1455" y="411"/>
                  </a:lnTo>
                  <a:lnTo>
                    <a:pt x="1351" y="476"/>
                  </a:lnTo>
                  <a:lnTo>
                    <a:pt x="1251" y="544"/>
                  </a:lnTo>
                  <a:lnTo>
                    <a:pt x="1154" y="617"/>
                  </a:lnTo>
                  <a:lnTo>
                    <a:pt x="1061" y="693"/>
                  </a:lnTo>
                  <a:lnTo>
                    <a:pt x="971" y="773"/>
                  </a:lnTo>
                  <a:lnTo>
                    <a:pt x="886" y="855"/>
                  </a:lnTo>
                  <a:lnTo>
                    <a:pt x="804" y="942"/>
                  </a:lnTo>
                  <a:lnTo>
                    <a:pt x="726" y="1032"/>
                  </a:lnTo>
                  <a:lnTo>
                    <a:pt x="652" y="1125"/>
                  </a:lnTo>
                  <a:lnTo>
                    <a:pt x="582" y="1221"/>
                  </a:lnTo>
                  <a:lnTo>
                    <a:pt x="516" y="1320"/>
                  </a:lnTo>
                  <a:lnTo>
                    <a:pt x="455" y="1421"/>
                  </a:lnTo>
                  <a:lnTo>
                    <a:pt x="397" y="1525"/>
                  </a:lnTo>
                  <a:lnTo>
                    <a:pt x="344" y="1632"/>
                  </a:lnTo>
                  <a:lnTo>
                    <a:pt x="295" y="1740"/>
                  </a:lnTo>
                  <a:lnTo>
                    <a:pt x="251" y="1852"/>
                  </a:lnTo>
                  <a:lnTo>
                    <a:pt x="212" y="1965"/>
                  </a:lnTo>
                  <a:lnTo>
                    <a:pt x="177" y="2079"/>
                  </a:lnTo>
                  <a:lnTo>
                    <a:pt x="146" y="2197"/>
                  </a:lnTo>
                  <a:lnTo>
                    <a:pt x="121" y="2315"/>
                  </a:lnTo>
                  <a:lnTo>
                    <a:pt x="78" y="2525"/>
                  </a:lnTo>
                  <a:lnTo>
                    <a:pt x="45" y="2722"/>
                  </a:lnTo>
                  <a:lnTo>
                    <a:pt x="22" y="2908"/>
                  </a:lnTo>
                  <a:lnTo>
                    <a:pt x="6" y="3082"/>
                  </a:lnTo>
                  <a:lnTo>
                    <a:pt x="0" y="3246"/>
                  </a:lnTo>
                  <a:lnTo>
                    <a:pt x="2" y="3399"/>
                  </a:lnTo>
                  <a:lnTo>
                    <a:pt x="11" y="3543"/>
                  </a:lnTo>
                  <a:lnTo>
                    <a:pt x="28" y="3679"/>
                  </a:lnTo>
                  <a:lnTo>
                    <a:pt x="50" y="3805"/>
                  </a:lnTo>
                  <a:lnTo>
                    <a:pt x="79" y="3925"/>
                  </a:lnTo>
                  <a:lnTo>
                    <a:pt x="112" y="4038"/>
                  </a:lnTo>
                  <a:lnTo>
                    <a:pt x="150" y="4144"/>
                  </a:lnTo>
                  <a:lnTo>
                    <a:pt x="193" y="4245"/>
                  </a:lnTo>
                  <a:lnTo>
                    <a:pt x="239" y="4341"/>
                  </a:lnTo>
                  <a:lnTo>
                    <a:pt x="288" y="4433"/>
                  </a:lnTo>
                  <a:lnTo>
                    <a:pt x="340" y="4521"/>
                  </a:lnTo>
                  <a:lnTo>
                    <a:pt x="395" y="4606"/>
                  </a:lnTo>
                  <a:lnTo>
                    <a:pt x="451" y="4688"/>
                  </a:lnTo>
                  <a:lnTo>
                    <a:pt x="508" y="4769"/>
                  </a:lnTo>
                  <a:lnTo>
                    <a:pt x="565" y="4848"/>
                  </a:lnTo>
                  <a:lnTo>
                    <a:pt x="623" y="4927"/>
                  </a:lnTo>
                  <a:lnTo>
                    <a:pt x="680" y="5007"/>
                  </a:lnTo>
                  <a:lnTo>
                    <a:pt x="736" y="5086"/>
                  </a:lnTo>
                  <a:lnTo>
                    <a:pt x="791" y="5168"/>
                  </a:lnTo>
                  <a:lnTo>
                    <a:pt x="843" y="5251"/>
                  </a:lnTo>
                  <a:lnTo>
                    <a:pt x="893" y="5337"/>
                  </a:lnTo>
                  <a:lnTo>
                    <a:pt x="940" y="5426"/>
                  </a:lnTo>
                  <a:lnTo>
                    <a:pt x="983" y="5519"/>
                  </a:lnTo>
                  <a:lnTo>
                    <a:pt x="1021" y="5617"/>
                  </a:lnTo>
                  <a:lnTo>
                    <a:pt x="1055" y="5720"/>
                  </a:lnTo>
                  <a:lnTo>
                    <a:pt x="1084" y="5829"/>
                  </a:lnTo>
                  <a:lnTo>
                    <a:pt x="1107" y="594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CustomShape 4"/>
            <p:cNvSpPr/>
            <p:nvPr/>
          </p:nvSpPr>
          <p:spPr>
            <a:xfrm>
              <a:off x="107640" y="95400"/>
              <a:ext cx="820080" cy="762480"/>
            </a:xfrm>
            <a:custGeom>
              <a:avLst/>
              <a:gdLst/>
              <a:ahLst/>
              <a:rect l="l" t="t" r="r" b="b"/>
              <a:pathLst>
                <a:path w="16327" h="15172">
                  <a:moveTo>
                    <a:pt x="8732" y="14125"/>
                  </a:moveTo>
                  <a:lnTo>
                    <a:pt x="8559" y="14306"/>
                  </a:lnTo>
                  <a:lnTo>
                    <a:pt x="8373" y="14472"/>
                  </a:lnTo>
                  <a:lnTo>
                    <a:pt x="8175" y="14619"/>
                  </a:lnTo>
                  <a:lnTo>
                    <a:pt x="7967" y="14748"/>
                  </a:lnTo>
                  <a:lnTo>
                    <a:pt x="7748" y="14861"/>
                  </a:lnTo>
                  <a:lnTo>
                    <a:pt x="7523" y="14956"/>
                  </a:lnTo>
                  <a:lnTo>
                    <a:pt x="7289" y="15034"/>
                  </a:lnTo>
                  <a:lnTo>
                    <a:pt x="7050" y="15094"/>
                  </a:lnTo>
                  <a:lnTo>
                    <a:pt x="6806" y="15137"/>
                  </a:lnTo>
                  <a:lnTo>
                    <a:pt x="6560" y="15163"/>
                  </a:lnTo>
                  <a:lnTo>
                    <a:pt x="6310" y="15172"/>
                  </a:lnTo>
                  <a:lnTo>
                    <a:pt x="6061" y="15164"/>
                  </a:lnTo>
                  <a:lnTo>
                    <a:pt x="5812" y="15138"/>
                  </a:lnTo>
                  <a:lnTo>
                    <a:pt x="5566" y="15095"/>
                  </a:lnTo>
                  <a:lnTo>
                    <a:pt x="5322" y="15035"/>
                  </a:lnTo>
                  <a:lnTo>
                    <a:pt x="5083" y="14959"/>
                  </a:lnTo>
                  <a:lnTo>
                    <a:pt x="4849" y="14865"/>
                  </a:lnTo>
                  <a:lnTo>
                    <a:pt x="4623" y="14754"/>
                  </a:lnTo>
                  <a:lnTo>
                    <a:pt x="4405" y="14627"/>
                  </a:lnTo>
                  <a:lnTo>
                    <a:pt x="4196" y="14482"/>
                  </a:lnTo>
                  <a:lnTo>
                    <a:pt x="3999" y="14321"/>
                  </a:lnTo>
                  <a:lnTo>
                    <a:pt x="3813" y="14142"/>
                  </a:lnTo>
                  <a:lnTo>
                    <a:pt x="3641" y="13947"/>
                  </a:lnTo>
                  <a:lnTo>
                    <a:pt x="3484" y="13736"/>
                  </a:lnTo>
                  <a:lnTo>
                    <a:pt x="3342" y="13507"/>
                  </a:lnTo>
                  <a:lnTo>
                    <a:pt x="3218" y="13261"/>
                  </a:lnTo>
                  <a:lnTo>
                    <a:pt x="3112" y="13000"/>
                  </a:lnTo>
                  <a:lnTo>
                    <a:pt x="3026" y="12721"/>
                  </a:lnTo>
                  <a:lnTo>
                    <a:pt x="2961" y="12426"/>
                  </a:lnTo>
                  <a:lnTo>
                    <a:pt x="2918" y="12115"/>
                  </a:lnTo>
                  <a:lnTo>
                    <a:pt x="2898" y="11786"/>
                  </a:lnTo>
                  <a:lnTo>
                    <a:pt x="2905" y="11441"/>
                  </a:lnTo>
                  <a:lnTo>
                    <a:pt x="2917" y="11317"/>
                  </a:lnTo>
                  <a:lnTo>
                    <a:pt x="2933" y="11193"/>
                  </a:lnTo>
                  <a:lnTo>
                    <a:pt x="2954" y="11073"/>
                  </a:lnTo>
                  <a:lnTo>
                    <a:pt x="2978" y="10954"/>
                  </a:lnTo>
                  <a:lnTo>
                    <a:pt x="3007" y="10837"/>
                  </a:lnTo>
                  <a:lnTo>
                    <a:pt x="3040" y="10724"/>
                  </a:lnTo>
                  <a:lnTo>
                    <a:pt x="3077" y="10611"/>
                  </a:lnTo>
                  <a:lnTo>
                    <a:pt x="3118" y="10501"/>
                  </a:lnTo>
                  <a:lnTo>
                    <a:pt x="3163" y="10394"/>
                  </a:lnTo>
                  <a:lnTo>
                    <a:pt x="3213" y="10288"/>
                  </a:lnTo>
                  <a:lnTo>
                    <a:pt x="3266" y="10186"/>
                  </a:lnTo>
                  <a:lnTo>
                    <a:pt x="3323" y="10085"/>
                  </a:lnTo>
                  <a:lnTo>
                    <a:pt x="3386" y="9986"/>
                  </a:lnTo>
                  <a:lnTo>
                    <a:pt x="3451" y="9890"/>
                  </a:lnTo>
                  <a:lnTo>
                    <a:pt x="3520" y="9796"/>
                  </a:lnTo>
                  <a:lnTo>
                    <a:pt x="3595" y="9705"/>
                  </a:lnTo>
                  <a:lnTo>
                    <a:pt x="3673" y="9616"/>
                  </a:lnTo>
                  <a:lnTo>
                    <a:pt x="3754" y="9529"/>
                  </a:lnTo>
                  <a:lnTo>
                    <a:pt x="3841" y="9446"/>
                  </a:lnTo>
                  <a:lnTo>
                    <a:pt x="3931" y="9364"/>
                  </a:lnTo>
                  <a:lnTo>
                    <a:pt x="4025" y="9284"/>
                  </a:lnTo>
                  <a:lnTo>
                    <a:pt x="4124" y="9208"/>
                  </a:lnTo>
                  <a:lnTo>
                    <a:pt x="4226" y="9133"/>
                  </a:lnTo>
                  <a:lnTo>
                    <a:pt x="4332" y="9062"/>
                  </a:lnTo>
                  <a:lnTo>
                    <a:pt x="4444" y="8993"/>
                  </a:lnTo>
                  <a:lnTo>
                    <a:pt x="4558" y="8926"/>
                  </a:lnTo>
                  <a:lnTo>
                    <a:pt x="4676" y="8862"/>
                  </a:lnTo>
                  <a:lnTo>
                    <a:pt x="4800" y="8801"/>
                  </a:lnTo>
                  <a:lnTo>
                    <a:pt x="4927" y="8741"/>
                  </a:lnTo>
                  <a:lnTo>
                    <a:pt x="5057" y="8685"/>
                  </a:lnTo>
                  <a:lnTo>
                    <a:pt x="5192" y="8631"/>
                  </a:lnTo>
                  <a:lnTo>
                    <a:pt x="5332" y="8580"/>
                  </a:lnTo>
                  <a:lnTo>
                    <a:pt x="5371" y="8038"/>
                  </a:lnTo>
                  <a:lnTo>
                    <a:pt x="5115" y="7945"/>
                  </a:lnTo>
                  <a:lnTo>
                    <a:pt x="5006" y="7821"/>
                  </a:lnTo>
                  <a:lnTo>
                    <a:pt x="5006" y="7458"/>
                  </a:lnTo>
                  <a:lnTo>
                    <a:pt x="4911" y="7405"/>
                  </a:lnTo>
                  <a:lnTo>
                    <a:pt x="4886" y="7383"/>
                  </a:lnTo>
                  <a:lnTo>
                    <a:pt x="4852" y="7363"/>
                  </a:lnTo>
                  <a:lnTo>
                    <a:pt x="4810" y="7347"/>
                  </a:lnTo>
                  <a:lnTo>
                    <a:pt x="4761" y="7334"/>
                  </a:lnTo>
                  <a:lnTo>
                    <a:pt x="4705" y="7323"/>
                  </a:lnTo>
                  <a:lnTo>
                    <a:pt x="4643" y="7316"/>
                  </a:lnTo>
                  <a:lnTo>
                    <a:pt x="4574" y="7309"/>
                  </a:lnTo>
                  <a:lnTo>
                    <a:pt x="4500" y="7306"/>
                  </a:lnTo>
                  <a:lnTo>
                    <a:pt x="4421" y="7305"/>
                  </a:lnTo>
                  <a:lnTo>
                    <a:pt x="4337" y="7306"/>
                  </a:lnTo>
                  <a:lnTo>
                    <a:pt x="4250" y="7309"/>
                  </a:lnTo>
                  <a:lnTo>
                    <a:pt x="4158" y="7314"/>
                  </a:lnTo>
                  <a:lnTo>
                    <a:pt x="4063" y="7321"/>
                  </a:lnTo>
                  <a:lnTo>
                    <a:pt x="3965" y="7329"/>
                  </a:lnTo>
                  <a:lnTo>
                    <a:pt x="3864" y="7338"/>
                  </a:lnTo>
                  <a:lnTo>
                    <a:pt x="3762" y="7348"/>
                  </a:lnTo>
                  <a:lnTo>
                    <a:pt x="3658" y="7360"/>
                  </a:lnTo>
                  <a:lnTo>
                    <a:pt x="3554" y="7373"/>
                  </a:lnTo>
                  <a:lnTo>
                    <a:pt x="3448" y="7385"/>
                  </a:lnTo>
                  <a:lnTo>
                    <a:pt x="3343" y="7399"/>
                  </a:lnTo>
                  <a:lnTo>
                    <a:pt x="3132" y="7427"/>
                  </a:lnTo>
                  <a:lnTo>
                    <a:pt x="2928" y="7455"/>
                  </a:lnTo>
                  <a:lnTo>
                    <a:pt x="2731" y="7484"/>
                  </a:lnTo>
                  <a:lnTo>
                    <a:pt x="2546" y="7509"/>
                  </a:lnTo>
                  <a:lnTo>
                    <a:pt x="2377" y="7533"/>
                  </a:lnTo>
                  <a:lnTo>
                    <a:pt x="2225" y="7551"/>
                  </a:lnTo>
                  <a:lnTo>
                    <a:pt x="2081" y="7569"/>
                  </a:lnTo>
                  <a:lnTo>
                    <a:pt x="1943" y="7580"/>
                  </a:lnTo>
                  <a:lnTo>
                    <a:pt x="1811" y="7587"/>
                  </a:lnTo>
                  <a:lnTo>
                    <a:pt x="1685" y="7588"/>
                  </a:lnTo>
                  <a:lnTo>
                    <a:pt x="1566" y="7584"/>
                  </a:lnTo>
                  <a:lnTo>
                    <a:pt x="1451" y="7575"/>
                  </a:lnTo>
                  <a:lnTo>
                    <a:pt x="1343" y="7562"/>
                  </a:lnTo>
                  <a:lnTo>
                    <a:pt x="1241" y="7544"/>
                  </a:lnTo>
                  <a:lnTo>
                    <a:pt x="1144" y="7523"/>
                  </a:lnTo>
                  <a:lnTo>
                    <a:pt x="1052" y="7496"/>
                  </a:lnTo>
                  <a:lnTo>
                    <a:pt x="965" y="7467"/>
                  </a:lnTo>
                  <a:lnTo>
                    <a:pt x="882" y="7434"/>
                  </a:lnTo>
                  <a:lnTo>
                    <a:pt x="806" y="7397"/>
                  </a:lnTo>
                  <a:lnTo>
                    <a:pt x="733" y="7356"/>
                  </a:lnTo>
                  <a:lnTo>
                    <a:pt x="665" y="7313"/>
                  </a:lnTo>
                  <a:lnTo>
                    <a:pt x="601" y="7268"/>
                  </a:lnTo>
                  <a:lnTo>
                    <a:pt x="540" y="7219"/>
                  </a:lnTo>
                  <a:lnTo>
                    <a:pt x="484" y="7168"/>
                  </a:lnTo>
                  <a:lnTo>
                    <a:pt x="432" y="7114"/>
                  </a:lnTo>
                  <a:lnTo>
                    <a:pt x="383" y="7058"/>
                  </a:lnTo>
                  <a:lnTo>
                    <a:pt x="337" y="7001"/>
                  </a:lnTo>
                  <a:lnTo>
                    <a:pt x="295" y="6942"/>
                  </a:lnTo>
                  <a:lnTo>
                    <a:pt x="255" y="6881"/>
                  </a:lnTo>
                  <a:lnTo>
                    <a:pt x="220" y="6818"/>
                  </a:lnTo>
                  <a:lnTo>
                    <a:pt x="186" y="6755"/>
                  </a:lnTo>
                  <a:lnTo>
                    <a:pt x="154" y="6691"/>
                  </a:lnTo>
                  <a:lnTo>
                    <a:pt x="126" y="6626"/>
                  </a:lnTo>
                  <a:lnTo>
                    <a:pt x="99" y="6560"/>
                  </a:lnTo>
                  <a:lnTo>
                    <a:pt x="75" y="6494"/>
                  </a:lnTo>
                  <a:lnTo>
                    <a:pt x="52" y="6427"/>
                  </a:lnTo>
                  <a:lnTo>
                    <a:pt x="32" y="6361"/>
                  </a:lnTo>
                  <a:lnTo>
                    <a:pt x="12" y="6295"/>
                  </a:lnTo>
                  <a:lnTo>
                    <a:pt x="4" y="6256"/>
                  </a:lnTo>
                  <a:lnTo>
                    <a:pt x="0" y="6213"/>
                  </a:lnTo>
                  <a:lnTo>
                    <a:pt x="0" y="6165"/>
                  </a:lnTo>
                  <a:lnTo>
                    <a:pt x="4" y="6114"/>
                  </a:lnTo>
                  <a:lnTo>
                    <a:pt x="11" y="6060"/>
                  </a:lnTo>
                  <a:lnTo>
                    <a:pt x="23" y="6002"/>
                  </a:lnTo>
                  <a:lnTo>
                    <a:pt x="36" y="5942"/>
                  </a:lnTo>
                  <a:lnTo>
                    <a:pt x="53" y="5877"/>
                  </a:lnTo>
                  <a:lnTo>
                    <a:pt x="73" y="5812"/>
                  </a:lnTo>
                  <a:lnTo>
                    <a:pt x="94" y="5744"/>
                  </a:lnTo>
                  <a:lnTo>
                    <a:pt x="119" y="5673"/>
                  </a:lnTo>
                  <a:lnTo>
                    <a:pt x="144" y="5601"/>
                  </a:lnTo>
                  <a:lnTo>
                    <a:pt x="172" y="5527"/>
                  </a:lnTo>
                  <a:lnTo>
                    <a:pt x="201" y="5453"/>
                  </a:lnTo>
                  <a:lnTo>
                    <a:pt x="233" y="5377"/>
                  </a:lnTo>
                  <a:lnTo>
                    <a:pt x="265" y="5302"/>
                  </a:lnTo>
                  <a:lnTo>
                    <a:pt x="331" y="5148"/>
                  </a:lnTo>
                  <a:lnTo>
                    <a:pt x="399" y="4995"/>
                  </a:lnTo>
                  <a:lnTo>
                    <a:pt x="468" y="4845"/>
                  </a:lnTo>
                  <a:lnTo>
                    <a:pt x="535" y="4699"/>
                  </a:lnTo>
                  <a:lnTo>
                    <a:pt x="599" y="4561"/>
                  </a:lnTo>
                  <a:lnTo>
                    <a:pt x="657" y="4431"/>
                  </a:lnTo>
                  <a:lnTo>
                    <a:pt x="683" y="4371"/>
                  </a:lnTo>
                  <a:lnTo>
                    <a:pt x="709" y="4313"/>
                  </a:lnTo>
                  <a:lnTo>
                    <a:pt x="731" y="4258"/>
                  </a:lnTo>
                  <a:lnTo>
                    <a:pt x="752" y="4207"/>
                  </a:lnTo>
                  <a:lnTo>
                    <a:pt x="764" y="4143"/>
                  </a:lnTo>
                  <a:lnTo>
                    <a:pt x="774" y="4084"/>
                  </a:lnTo>
                  <a:lnTo>
                    <a:pt x="782" y="4029"/>
                  </a:lnTo>
                  <a:lnTo>
                    <a:pt x="788" y="3977"/>
                  </a:lnTo>
                  <a:lnTo>
                    <a:pt x="792" y="3928"/>
                  </a:lnTo>
                  <a:lnTo>
                    <a:pt x="794" y="3879"/>
                  </a:lnTo>
                  <a:lnTo>
                    <a:pt x="794" y="3832"/>
                  </a:lnTo>
                  <a:lnTo>
                    <a:pt x="793" y="3784"/>
                  </a:lnTo>
                  <a:lnTo>
                    <a:pt x="790" y="3734"/>
                  </a:lnTo>
                  <a:lnTo>
                    <a:pt x="784" y="3682"/>
                  </a:lnTo>
                  <a:lnTo>
                    <a:pt x="779" y="3627"/>
                  </a:lnTo>
                  <a:lnTo>
                    <a:pt x="772" y="3566"/>
                  </a:lnTo>
                  <a:lnTo>
                    <a:pt x="764" y="3501"/>
                  </a:lnTo>
                  <a:lnTo>
                    <a:pt x="755" y="3430"/>
                  </a:lnTo>
                  <a:lnTo>
                    <a:pt x="746" y="3351"/>
                  </a:lnTo>
                  <a:lnTo>
                    <a:pt x="735" y="3264"/>
                  </a:lnTo>
                  <a:lnTo>
                    <a:pt x="783" y="3389"/>
                  </a:lnTo>
                  <a:lnTo>
                    <a:pt x="821" y="3513"/>
                  </a:lnTo>
                  <a:lnTo>
                    <a:pt x="849" y="3639"/>
                  </a:lnTo>
                  <a:lnTo>
                    <a:pt x="866" y="3764"/>
                  </a:lnTo>
                  <a:lnTo>
                    <a:pt x="875" y="3889"/>
                  </a:lnTo>
                  <a:lnTo>
                    <a:pt x="875" y="4015"/>
                  </a:lnTo>
                  <a:lnTo>
                    <a:pt x="869" y="4140"/>
                  </a:lnTo>
                  <a:lnTo>
                    <a:pt x="857" y="4266"/>
                  </a:lnTo>
                  <a:lnTo>
                    <a:pt x="840" y="4390"/>
                  </a:lnTo>
                  <a:lnTo>
                    <a:pt x="817" y="4515"/>
                  </a:lnTo>
                  <a:lnTo>
                    <a:pt x="791" y="4638"/>
                  </a:lnTo>
                  <a:lnTo>
                    <a:pt x="762" y="4762"/>
                  </a:lnTo>
                  <a:lnTo>
                    <a:pt x="730" y="4884"/>
                  </a:lnTo>
                  <a:lnTo>
                    <a:pt x="699" y="5006"/>
                  </a:lnTo>
                  <a:lnTo>
                    <a:pt x="666" y="5126"/>
                  </a:lnTo>
                  <a:lnTo>
                    <a:pt x="633" y="5246"/>
                  </a:lnTo>
                  <a:lnTo>
                    <a:pt x="603" y="5364"/>
                  </a:lnTo>
                  <a:lnTo>
                    <a:pt x="573" y="5481"/>
                  </a:lnTo>
                  <a:lnTo>
                    <a:pt x="547" y="5597"/>
                  </a:lnTo>
                  <a:lnTo>
                    <a:pt x="525" y="5711"/>
                  </a:lnTo>
                  <a:lnTo>
                    <a:pt x="507" y="5823"/>
                  </a:lnTo>
                  <a:lnTo>
                    <a:pt x="494" y="5934"/>
                  </a:lnTo>
                  <a:lnTo>
                    <a:pt x="488" y="6043"/>
                  </a:lnTo>
                  <a:lnTo>
                    <a:pt x="489" y="6150"/>
                  </a:lnTo>
                  <a:lnTo>
                    <a:pt x="498" y="6255"/>
                  </a:lnTo>
                  <a:lnTo>
                    <a:pt x="517" y="6357"/>
                  </a:lnTo>
                  <a:lnTo>
                    <a:pt x="543" y="6457"/>
                  </a:lnTo>
                  <a:lnTo>
                    <a:pt x="581" y="6555"/>
                  </a:lnTo>
                  <a:lnTo>
                    <a:pt x="630" y="6651"/>
                  </a:lnTo>
                  <a:lnTo>
                    <a:pt x="691" y="6744"/>
                  </a:lnTo>
                  <a:lnTo>
                    <a:pt x="765" y="6834"/>
                  </a:lnTo>
                  <a:lnTo>
                    <a:pt x="853" y="6920"/>
                  </a:lnTo>
                  <a:lnTo>
                    <a:pt x="920" y="6979"/>
                  </a:lnTo>
                  <a:lnTo>
                    <a:pt x="987" y="7033"/>
                  </a:lnTo>
                  <a:lnTo>
                    <a:pt x="1052" y="7083"/>
                  </a:lnTo>
                  <a:lnTo>
                    <a:pt x="1117" y="7129"/>
                  </a:lnTo>
                  <a:lnTo>
                    <a:pt x="1183" y="7171"/>
                  </a:lnTo>
                  <a:lnTo>
                    <a:pt x="1247" y="7208"/>
                  </a:lnTo>
                  <a:lnTo>
                    <a:pt x="1310" y="7243"/>
                  </a:lnTo>
                  <a:lnTo>
                    <a:pt x="1374" y="7274"/>
                  </a:lnTo>
                  <a:lnTo>
                    <a:pt x="1437" y="7300"/>
                  </a:lnTo>
                  <a:lnTo>
                    <a:pt x="1499" y="7325"/>
                  </a:lnTo>
                  <a:lnTo>
                    <a:pt x="1561" y="7345"/>
                  </a:lnTo>
                  <a:lnTo>
                    <a:pt x="1622" y="7362"/>
                  </a:lnTo>
                  <a:lnTo>
                    <a:pt x="1683" y="7377"/>
                  </a:lnTo>
                  <a:lnTo>
                    <a:pt x="1743" y="7388"/>
                  </a:lnTo>
                  <a:lnTo>
                    <a:pt x="1804" y="7397"/>
                  </a:lnTo>
                  <a:lnTo>
                    <a:pt x="1863" y="7403"/>
                  </a:lnTo>
                  <a:lnTo>
                    <a:pt x="1922" y="7407"/>
                  </a:lnTo>
                  <a:lnTo>
                    <a:pt x="1980" y="7409"/>
                  </a:lnTo>
                  <a:lnTo>
                    <a:pt x="2039" y="7408"/>
                  </a:lnTo>
                  <a:lnTo>
                    <a:pt x="2097" y="7406"/>
                  </a:lnTo>
                  <a:lnTo>
                    <a:pt x="2154" y="7401"/>
                  </a:lnTo>
                  <a:lnTo>
                    <a:pt x="2211" y="7395"/>
                  </a:lnTo>
                  <a:lnTo>
                    <a:pt x="2267" y="7387"/>
                  </a:lnTo>
                  <a:lnTo>
                    <a:pt x="2323" y="7378"/>
                  </a:lnTo>
                  <a:lnTo>
                    <a:pt x="2379" y="7367"/>
                  </a:lnTo>
                  <a:lnTo>
                    <a:pt x="2435" y="7354"/>
                  </a:lnTo>
                  <a:lnTo>
                    <a:pt x="2489" y="7340"/>
                  </a:lnTo>
                  <a:lnTo>
                    <a:pt x="2544" y="7326"/>
                  </a:lnTo>
                  <a:lnTo>
                    <a:pt x="2598" y="7310"/>
                  </a:lnTo>
                  <a:lnTo>
                    <a:pt x="2652" y="7294"/>
                  </a:lnTo>
                  <a:lnTo>
                    <a:pt x="2705" y="7277"/>
                  </a:lnTo>
                  <a:lnTo>
                    <a:pt x="2758" y="7259"/>
                  </a:lnTo>
                  <a:lnTo>
                    <a:pt x="2806" y="7247"/>
                  </a:lnTo>
                  <a:lnTo>
                    <a:pt x="2858" y="7232"/>
                  </a:lnTo>
                  <a:lnTo>
                    <a:pt x="2912" y="7213"/>
                  </a:lnTo>
                  <a:lnTo>
                    <a:pt x="2970" y="7194"/>
                  </a:lnTo>
                  <a:lnTo>
                    <a:pt x="3093" y="7149"/>
                  </a:lnTo>
                  <a:lnTo>
                    <a:pt x="3228" y="7100"/>
                  </a:lnTo>
                  <a:lnTo>
                    <a:pt x="3299" y="7076"/>
                  </a:lnTo>
                  <a:lnTo>
                    <a:pt x="3371" y="7050"/>
                  </a:lnTo>
                  <a:lnTo>
                    <a:pt x="3445" y="7027"/>
                  </a:lnTo>
                  <a:lnTo>
                    <a:pt x="3520" y="7003"/>
                  </a:lnTo>
                  <a:lnTo>
                    <a:pt x="3596" y="6981"/>
                  </a:lnTo>
                  <a:lnTo>
                    <a:pt x="3674" y="6959"/>
                  </a:lnTo>
                  <a:lnTo>
                    <a:pt x="3752" y="6941"/>
                  </a:lnTo>
                  <a:lnTo>
                    <a:pt x="3831" y="6925"/>
                  </a:lnTo>
                  <a:lnTo>
                    <a:pt x="3909" y="6910"/>
                  </a:lnTo>
                  <a:lnTo>
                    <a:pt x="3988" y="6900"/>
                  </a:lnTo>
                  <a:lnTo>
                    <a:pt x="4067" y="6892"/>
                  </a:lnTo>
                  <a:lnTo>
                    <a:pt x="4145" y="6889"/>
                  </a:lnTo>
                  <a:lnTo>
                    <a:pt x="4223" y="6889"/>
                  </a:lnTo>
                  <a:lnTo>
                    <a:pt x="4301" y="6894"/>
                  </a:lnTo>
                  <a:lnTo>
                    <a:pt x="4376" y="6903"/>
                  </a:lnTo>
                  <a:lnTo>
                    <a:pt x="4451" y="6918"/>
                  </a:lnTo>
                  <a:lnTo>
                    <a:pt x="4524" y="6939"/>
                  </a:lnTo>
                  <a:lnTo>
                    <a:pt x="4595" y="6964"/>
                  </a:lnTo>
                  <a:lnTo>
                    <a:pt x="4664" y="6997"/>
                  </a:lnTo>
                  <a:lnTo>
                    <a:pt x="4732" y="7037"/>
                  </a:lnTo>
                  <a:lnTo>
                    <a:pt x="4797" y="7083"/>
                  </a:lnTo>
                  <a:lnTo>
                    <a:pt x="4859" y="7136"/>
                  </a:lnTo>
                  <a:lnTo>
                    <a:pt x="4918" y="7198"/>
                  </a:lnTo>
                  <a:lnTo>
                    <a:pt x="4975" y="7268"/>
                  </a:lnTo>
                  <a:lnTo>
                    <a:pt x="5564" y="7260"/>
                  </a:lnTo>
                  <a:lnTo>
                    <a:pt x="5533" y="7201"/>
                  </a:lnTo>
                  <a:lnTo>
                    <a:pt x="5502" y="7142"/>
                  </a:lnTo>
                  <a:lnTo>
                    <a:pt x="5468" y="7086"/>
                  </a:lnTo>
                  <a:lnTo>
                    <a:pt x="5434" y="7032"/>
                  </a:lnTo>
                  <a:lnTo>
                    <a:pt x="5400" y="6979"/>
                  </a:lnTo>
                  <a:lnTo>
                    <a:pt x="5365" y="6928"/>
                  </a:lnTo>
                  <a:lnTo>
                    <a:pt x="5328" y="6880"/>
                  </a:lnTo>
                  <a:lnTo>
                    <a:pt x="5290" y="6833"/>
                  </a:lnTo>
                  <a:lnTo>
                    <a:pt x="5251" y="6789"/>
                  </a:lnTo>
                  <a:lnTo>
                    <a:pt x="5212" y="6747"/>
                  </a:lnTo>
                  <a:lnTo>
                    <a:pt x="5171" y="6707"/>
                  </a:lnTo>
                  <a:lnTo>
                    <a:pt x="5129" y="6670"/>
                  </a:lnTo>
                  <a:lnTo>
                    <a:pt x="5085" y="6636"/>
                  </a:lnTo>
                  <a:lnTo>
                    <a:pt x="5040" y="6603"/>
                  </a:lnTo>
                  <a:lnTo>
                    <a:pt x="4995" y="6574"/>
                  </a:lnTo>
                  <a:lnTo>
                    <a:pt x="4947" y="6548"/>
                  </a:lnTo>
                  <a:lnTo>
                    <a:pt x="4899" y="6524"/>
                  </a:lnTo>
                  <a:lnTo>
                    <a:pt x="4849" y="6503"/>
                  </a:lnTo>
                  <a:lnTo>
                    <a:pt x="4798" y="6486"/>
                  </a:lnTo>
                  <a:lnTo>
                    <a:pt x="4745" y="6470"/>
                  </a:lnTo>
                  <a:lnTo>
                    <a:pt x="4692" y="6459"/>
                  </a:lnTo>
                  <a:lnTo>
                    <a:pt x="4636" y="6451"/>
                  </a:lnTo>
                  <a:lnTo>
                    <a:pt x="4578" y="6446"/>
                  </a:lnTo>
                  <a:lnTo>
                    <a:pt x="4520" y="6444"/>
                  </a:lnTo>
                  <a:lnTo>
                    <a:pt x="4460" y="6446"/>
                  </a:lnTo>
                  <a:lnTo>
                    <a:pt x="4399" y="6451"/>
                  </a:lnTo>
                  <a:lnTo>
                    <a:pt x="4334" y="6459"/>
                  </a:lnTo>
                  <a:lnTo>
                    <a:pt x="4270" y="6472"/>
                  </a:lnTo>
                  <a:lnTo>
                    <a:pt x="4203" y="6488"/>
                  </a:lnTo>
                  <a:lnTo>
                    <a:pt x="4134" y="6508"/>
                  </a:lnTo>
                  <a:lnTo>
                    <a:pt x="4065" y="6532"/>
                  </a:lnTo>
                  <a:lnTo>
                    <a:pt x="3992" y="6560"/>
                  </a:lnTo>
                  <a:lnTo>
                    <a:pt x="3793" y="6629"/>
                  </a:lnTo>
                  <a:lnTo>
                    <a:pt x="3598" y="6694"/>
                  </a:lnTo>
                  <a:lnTo>
                    <a:pt x="3502" y="6726"/>
                  </a:lnTo>
                  <a:lnTo>
                    <a:pt x="3407" y="6755"/>
                  </a:lnTo>
                  <a:lnTo>
                    <a:pt x="3314" y="6784"/>
                  </a:lnTo>
                  <a:lnTo>
                    <a:pt x="3221" y="6811"/>
                  </a:lnTo>
                  <a:lnTo>
                    <a:pt x="3130" y="6837"/>
                  </a:lnTo>
                  <a:lnTo>
                    <a:pt x="3040" y="6860"/>
                  </a:lnTo>
                  <a:lnTo>
                    <a:pt x="2951" y="6882"/>
                  </a:lnTo>
                  <a:lnTo>
                    <a:pt x="2865" y="6902"/>
                  </a:lnTo>
                  <a:lnTo>
                    <a:pt x="2778" y="6919"/>
                  </a:lnTo>
                  <a:lnTo>
                    <a:pt x="2693" y="6936"/>
                  </a:lnTo>
                  <a:lnTo>
                    <a:pt x="2609" y="6949"/>
                  </a:lnTo>
                  <a:lnTo>
                    <a:pt x="2527" y="6960"/>
                  </a:lnTo>
                  <a:lnTo>
                    <a:pt x="2446" y="6968"/>
                  </a:lnTo>
                  <a:lnTo>
                    <a:pt x="2365" y="6974"/>
                  </a:lnTo>
                  <a:lnTo>
                    <a:pt x="2287" y="6977"/>
                  </a:lnTo>
                  <a:lnTo>
                    <a:pt x="2210" y="6976"/>
                  </a:lnTo>
                  <a:lnTo>
                    <a:pt x="2133" y="6973"/>
                  </a:lnTo>
                  <a:lnTo>
                    <a:pt x="2059" y="6966"/>
                  </a:lnTo>
                  <a:lnTo>
                    <a:pt x="1985" y="6956"/>
                  </a:lnTo>
                  <a:lnTo>
                    <a:pt x="1914" y="6943"/>
                  </a:lnTo>
                  <a:lnTo>
                    <a:pt x="1843" y="6926"/>
                  </a:lnTo>
                  <a:lnTo>
                    <a:pt x="1774" y="6905"/>
                  </a:lnTo>
                  <a:lnTo>
                    <a:pt x="1706" y="6881"/>
                  </a:lnTo>
                  <a:lnTo>
                    <a:pt x="1639" y="6852"/>
                  </a:lnTo>
                  <a:lnTo>
                    <a:pt x="1575" y="6819"/>
                  </a:lnTo>
                  <a:lnTo>
                    <a:pt x="1511" y="6783"/>
                  </a:lnTo>
                  <a:lnTo>
                    <a:pt x="1449" y="6741"/>
                  </a:lnTo>
                  <a:lnTo>
                    <a:pt x="1388" y="6696"/>
                  </a:lnTo>
                  <a:lnTo>
                    <a:pt x="1312" y="6632"/>
                  </a:lnTo>
                  <a:lnTo>
                    <a:pt x="1244" y="6565"/>
                  </a:lnTo>
                  <a:lnTo>
                    <a:pt x="1183" y="6497"/>
                  </a:lnTo>
                  <a:lnTo>
                    <a:pt x="1128" y="6427"/>
                  </a:lnTo>
                  <a:lnTo>
                    <a:pt x="1079" y="6356"/>
                  </a:lnTo>
                  <a:lnTo>
                    <a:pt x="1036" y="6284"/>
                  </a:lnTo>
                  <a:lnTo>
                    <a:pt x="999" y="6210"/>
                  </a:lnTo>
                  <a:lnTo>
                    <a:pt x="967" y="6136"/>
                  </a:lnTo>
                  <a:lnTo>
                    <a:pt x="941" y="6060"/>
                  </a:lnTo>
                  <a:lnTo>
                    <a:pt x="919" y="5983"/>
                  </a:lnTo>
                  <a:lnTo>
                    <a:pt x="903" y="5907"/>
                  </a:lnTo>
                  <a:lnTo>
                    <a:pt x="891" y="5829"/>
                  </a:lnTo>
                  <a:lnTo>
                    <a:pt x="881" y="5753"/>
                  </a:lnTo>
                  <a:lnTo>
                    <a:pt x="877" y="5675"/>
                  </a:lnTo>
                  <a:lnTo>
                    <a:pt x="876" y="5598"/>
                  </a:lnTo>
                  <a:lnTo>
                    <a:pt x="878" y="5520"/>
                  </a:lnTo>
                  <a:lnTo>
                    <a:pt x="882" y="5444"/>
                  </a:lnTo>
                  <a:lnTo>
                    <a:pt x="891" y="5367"/>
                  </a:lnTo>
                  <a:lnTo>
                    <a:pt x="901" y="5291"/>
                  </a:lnTo>
                  <a:lnTo>
                    <a:pt x="913" y="5217"/>
                  </a:lnTo>
                  <a:lnTo>
                    <a:pt x="926" y="5143"/>
                  </a:lnTo>
                  <a:lnTo>
                    <a:pt x="942" y="5071"/>
                  </a:lnTo>
                  <a:lnTo>
                    <a:pt x="959" y="5000"/>
                  </a:lnTo>
                  <a:lnTo>
                    <a:pt x="976" y="4930"/>
                  </a:lnTo>
                  <a:lnTo>
                    <a:pt x="995" y="4862"/>
                  </a:lnTo>
                  <a:lnTo>
                    <a:pt x="1014" y="4795"/>
                  </a:lnTo>
                  <a:lnTo>
                    <a:pt x="1033" y="4731"/>
                  </a:lnTo>
                  <a:lnTo>
                    <a:pt x="1052" y="4668"/>
                  </a:lnTo>
                  <a:lnTo>
                    <a:pt x="1088" y="4550"/>
                  </a:lnTo>
                  <a:lnTo>
                    <a:pt x="1120" y="4442"/>
                  </a:lnTo>
                  <a:lnTo>
                    <a:pt x="1160" y="4322"/>
                  </a:lnTo>
                  <a:lnTo>
                    <a:pt x="1195" y="4216"/>
                  </a:lnTo>
                  <a:lnTo>
                    <a:pt x="1210" y="4168"/>
                  </a:lnTo>
                  <a:lnTo>
                    <a:pt x="1225" y="4123"/>
                  </a:lnTo>
                  <a:lnTo>
                    <a:pt x="1237" y="4080"/>
                  </a:lnTo>
                  <a:lnTo>
                    <a:pt x="1247" y="4038"/>
                  </a:lnTo>
                  <a:lnTo>
                    <a:pt x="1257" y="3999"/>
                  </a:lnTo>
                  <a:lnTo>
                    <a:pt x="1265" y="3962"/>
                  </a:lnTo>
                  <a:lnTo>
                    <a:pt x="1273" y="3926"/>
                  </a:lnTo>
                  <a:lnTo>
                    <a:pt x="1279" y="3891"/>
                  </a:lnTo>
                  <a:lnTo>
                    <a:pt x="1283" y="3857"/>
                  </a:lnTo>
                  <a:lnTo>
                    <a:pt x="1286" y="3823"/>
                  </a:lnTo>
                  <a:lnTo>
                    <a:pt x="1289" y="3789"/>
                  </a:lnTo>
                  <a:lnTo>
                    <a:pt x="1289" y="3755"/>
                  </a:lnTo>
                  <a:lnTo>
                    <a:pt x="1289" y="3722"/>
                  </a:lnTo>
                  <a:lnTo>
                    <a:pt x="1288" y="3686"/>
                  </a:lnTo>
                  <a:lnTo>
                    <a:pt x="1286" y="3650"/>
                  </a:lnTo>
                  <a:lnTo>
                    <a:pt x="1282" y="3613"/>
                  </a:lnTo>
                  <a:lnTo>
                    <a:pt x="1278" y="3575"/>
                  </a:lnTo>
                  <a:lnTo>
                    <a:pt x="1272" y="3534"/>
                  </a:lnTo>
                  <a:lnTo>
                    <a:pt x="1265" y="3491"/>
                  </a:lnTo>
                  <a:lnTo>
                    <a:pt x="1257" y="3445"/>
                  </a:lnTo>
                  <a:lnTo>
                    <a:pt x="1239" y="3346"/>
                  </a:lnTo>
                  <a:lnTo>
                    <a:pt x="1217" y="3234"/>
                  </a:lnTo>
                  <a:lnTo>
                    <a:pt x="1192" y="3105"/>
                  </a:lnTo>
                  <a:lnTo>
                    <a:pt x="1163" y="2959"/>
                  </a:lnTo>
                  <a:lnTo>
                    <a:pt x="1199" y="2949"/>
                  </a:lnTo>
                  <a:lnTo>
                    <a:pt x="1236" y="2941"/>
                  </a:lnTo>
                  <a:lnTo>
                    <a:pt x="1274" y="2935"/>
                  </a:lnTo>
                  <a:lnTo>
                    <a:pt x="1311" y="2931"/>
                  </a:lnTo>
                  <a:lnTo>
                    <a:pt x="1350" y="2930"/>
                  </a:lnTo>
                  <a:lnTo>
                    <a:pt x="1389" y="2931"/>
                  </a:lnTo>
                  <a:lnTo>
                    <a:pt x="1429" y="2934"/>
                  </a:lnTo>
                  <a:lnTo>
                    <a:pt x="1469" y="2939"/>
                  </a:lnTo>
                  <a:lnTo>
                    <a:pt x="1509" y="2946"/>
                  </a:lnTo>
                  <a:lnTo>
                    <a:pt x="1550" y="2956"/>
                  </a:lnTo>
                  <a:lnTo>
                    <a:pt x="1591" y="2968"/>
                  </a:lnTo>
                  <a:lnTo>
                    <a:pt x="1632" y="2984"/>
                  </a:lnTo>
                  <a:lnTo>
                    <a:pt x="1674" y="3001"/>
                  </a:lnTo>
                  <a:lnTo>
                    <a:pt x="1715" y="3020"/>
                  </a:lnTo>
                  <a:lnTo>
                    <a:pt x="1757" y="3043"/>
                  </a:lnTo>
                  <a:lnTo>
                    <a:pt x="1797" y="3067"/>
                  </a:lnTo>
                  <a:lnTo>
                    <a:pt x="1839" y="3095"/>
                  </a:lnTo>
                  <a:lnTo>
                    <a:pt x="1880" y="3124"/>
                  </a:lnTo>
                  <a:lnTo>
                    <a:pt x="1920" y="3157"/>
                  </a:lnTo>
                  <a:lnTo>
                    <a:pt x="1961" y="3193"/>
                  </a:lnTo>
                  <a:lnTo>
                    <a:pt x="2001" y="3231"/>
                  </a:lnTo>
                  <a:lnTo>
                    <a:pt x="2041" y="3270"/>
                  </a:lnTo>
                  <a:lnTo>
                    <a:pt x="2079" y="3314"/>
                  </a:lnTo>
                  <a:lnTo>
                    <a:pt x="2117" y="3360"/>
                  </a:lnTo>
                  <a:lnTo>
                    <a:pt x="2155" y="3408"/>
                  </a:lnTo>
                  <a:lnTo>
                    <a:pt x="2192" y="3460"/>
                  </a:lnTo>
                  <a:lnTo>
                    <a:pt x="2228" y="3514"/>
                  </a:lnTo>
                  <a:lnTo>
                    <a:pt x="2264" y="3572"/>
                  </a:lnTo>
                  <a:lnTo>
                    <a:pt x="2299" y="3632"/>
                  </a:lnTo>
                  <a:lnTo>
                    <a:pt x="2332" y="3694"/>
                  </a:lnTo>
                  <a:lnTo>
                    <a:pt x="2364" y="3760"/>
                  </a:lnTo>
                  <a:lnTo>
                    <a:pt x="2396" y="3829"/>
                  </a:lnTo>
                  <a:lnTo>
                    <a:pt x="2431" y="3674"/>
                  </a:lnTo>
                  <a:lnTo>
                    <a:pt x="2467" y="3523"/>
                  </a:lnTo>
                  <a:lnTo>
                    <a:pt x="2506" y="3376"/>
                  </a:lnTo>
                  <a:lnTo>
                    <a:pt x="2547" y="3233"/>
                  </a:lnTo>
                  <a:lnTo>
                    <a:pt x="2590" y="3093"/>
                  </a:lnTo>
                  <a:lnTo>
                    <a:pt x="2635" y="2957"/>
                  </a:lnTo>
                  <a:lnTo>
                    <a:pt x="2681" y="2825"/>
                  </a:lnTo>
                  <a:lnTo>
                    <a:pt x="2728" y="2696"/>
                  </a:lnTo>
                  <a:lnTo>
                    <a:pt x="2776" y="2569"/>
                  </a:lnTo>
                  <a:lnTo>
                    <a:pt x="2825" y="2446"/>
                  </a:lnTo>
                  <a:lnTo>
                    <a:pt x="2875" y="2324"/>
                  </a:lnTo>
                  <a:lnTo>
                    <a:pt x="2926" y="2206"/>
                  </a:lnTo>
                  <a:lnTo>
                    <a:pt x="2977" y="2089"/>
                  </a:lnTo>
                  <a:lnTo>
                    <a:pt x="3027" y="1975"/>
                  </a:lnTo>
                  <a:lnTo>
                    <a:pt x="3078" y="1862"/>
                  </a:lnTo>
                  <a:lnTo>
                    <a:pt x="3129" y="1751"/>
                  </a:lnTo>
                  <a:lnTo>
                    <a:pt x="3229" y="1531"/>
                  </a:lnTo>
                  <a:lnTo>
                    <a:pt x="3325" y="1316"/>
                  </a:lnTo>
                  <a:lnTo>
                    <a:pt x="3372" y="1209"/>
                  </a:lnTo>
                  <a:lnTo>
                    <a:pt x="3417" y="1102"/>
                  </a:lnTo>
                  <a:lnTo>
                    <a:pt x="3461" y="996"/>
                  </a:lnTo>
                  <a:lnTo>
                    <a:pt x="3503" y="889"/>
                  </a:lnTo>
                  <a:lnTo>
                    <a:pt x="3543" y="783"/>
                  </a:lnTo>
                  <a:lnTo>
                    <a:pt x="3581" y="676"/>
                  </a:lnTo>
                  <a:lnTo>
                    <a:pt x="3615" y="568"/>
                  </a:lnTo>
                  <a:lnTo>
                    <a:pt x="3648" y="458"/>
                  </a:lnTo>
                  <a:lnTo>
                    <a:pt x="3679" y="349"/>
                  </a:lnTo>
                  <a:lnTo>
                    <a:pt x="3705" y="238"/>
                  </a:lnTo>
                  <a:lnTo>
                    <a:pt x="3730" y="125"/>
                  </a:lnTo>
                  <a:lnTo>
                    <a:pt x="3750" y="10"/>
                  </a:lnTo>
                  <a:lnTo>
                    <a:pt x="3832" y="0"/>
                  </a:lnTo>
                  <a:lnTo>
                    <a:pt x="3906" y="2"/>
                  </a:lnTo>
                  <a:lnTo>
                    <a:pt x="3975" y="14"/>
                  </a:lnTo>
                  <a:lnTo>
                    <a:pt x="4037" y="38"/>
                  </a:lnTo>
                  <a:lnTo>
                    <a:pt x="4094" y="71"/>
                  </a:lnTo>
                  <a:lnTo>
                    <a:pt x="4146" y="112"/>
                  </a:lnTo>
                  <a:lnTo>
                    <a:pt x="4194" y="162"/>
                  </a:lnTo>
                  <a:lnTo>
                    <a:pt x="4238" y="220"/>
                  </a:lnTo>
                  <a:lnTo>
                    <a:pt x="4280" y="284"/>
                  </a:lnTo>
                  <a:lnTo>
                    <a:pt x="4319" y="353"/>
                  </a:lnTo>
                  <a:lnTo>
                    <a:pt x="4357" y="428"/>
                  </a:lnTo>
                  <a:lnTo>
                    <a:pt x="4392" y="507"/>
                  </a:lnTo>
                  <a:lnTo>
                    <a:pt x="4463" y="675"/>
                  </a:lnTo>
                  <a:lnTo>
                    <a:pt x="4536" y="850"/>
                  </a:lnTo>
                  <a:lnTo>
                    <a:pt x="4575" y="939"/>
                  </a:lnTo>
                  <a:lnTo>
                    <a:pt x="4616" y="1028"/>
                  </a:lnTo>
                  <a:lnTo>
                    <a:pt x="4660" y="1115"/>
                  </a:lnTo>
                  <a:lnTo>
                    <a:pt x="4707" y="1200"/>
                  </a:lnTo>
                  <a:lnTo>
                    <a:pt x="4759" y="1283"/>
                  </a:lnTo>
                  <a:lnTo>
                    <a:pt x="4814" y="1363"/>
                  </a:lnTo>
                  <a:lnTo>
                    <a:pt x="4876" y="1438"/>
                  </a:lnTo>
                  <a:lnTo>
                    <a:pt x="4943" y="1508"/>
                  </a:lnTo>
                  <a:lnTo>
                    <a:pt x="5016" y="1573"/>
                  </a:lnTo>
                  <a:lnTo>
                    <a:pt x="5096" y="1630"/>
                  </a:lnTo>
                  <a:lnTo>
                    <a:pt x="5184" y="1681"/>
                  </a:lnTo>
                  <a:lnTo>
                    <a:pt x="5280" y="1724"/>
                  </a:lnTo>
                  <a:lnTo>
                    <a:pt x="5385" y="1758"/>
                  </a:lnTo>
                  <a:lnTo>
                    <a:pt x="5500" y="1782"/>
                  </a:lnTo>
                  <a:lnTo>
                    <a:pt x="5623" y="1797"/>
                  </a:lnTo>
                  <a:lnTo>
                    <a:pt x="5758" y="1799"/>
                  </a:lnTo>
                  <a:lnTo>
                    <a:pt x="5570" y="2002"/>
                  </a:lnTo>
                  <a:lnTo>
                    <a:pt x="5400" y="2200"/>
                  </a:lnTo>
                  <a:lnTo>
                    <a:pt x="5247" y="2395"/>
                  </a:lnTo>
                  <a:lnTo>
                    <a:pt x="5111" y="2587"/>
                  </a:lnTo>
                  <a:lnTo>
                    <a:pt x="4991" y="2774"/>
                  </a:lnTo>
                  <a:lnTo>
                    <a:pt x="4887" y="2960"/>
                  </a:lnTo>
                  <a:lnTo>
                    <a:pt x="4797" y="3142"/>
                  </a:lnTo>
                  <a:lnTo>
                    <a:pt x="4721" y="3321"/>
                  </a:lnTo>
                  <a:lnTo>
                    <a:pt x="4659" y="3498"/>
                  </a:lnTo>
                  <a:lnTo>
                    <a:pt x="4610" y="3672"/>
                  </a:lnTo>
                  <a:lnTo>
                    <a:pt x="4574" y="3844"/>
                  </a:lnTo>
                  <a:lnTo>
                    <a:pt x="4550" y="4014"/>
                  </a:lnTo>
                  <a:lnTo>
                    <a:pt x="4536" y="4182"/>
                  </a:lnTo>
                  <a:lnTo>
                    <a:pt x="4533" y="4348"/>
                  </a:lnTo>
                  <a:lnTo>
                    <a:pt x="4542" y="4513"/>
                  </a:lnTo>
                  <a:lnTo>
                    <a:pt x="4559" y="4676"/>
                  </a:lnTo>
                  <a:lnTo>
                    <a:pt x="4584" y="4838"/>
                  </a:lnTo>
                  <a:lnTo>
                    <a:pt x="4619" y="4999"/>
                  </a:lnTo>
                  <a:lnTo>
                    <a:pt x="4662" y="5159"/>
                  </a:lnTo>
                  <a:lnTo>
                    <a:pt x="4711" y="5318"/>
                  </a:lnTo>
                  <a:lnTo>
                    <a:pt x="4767" y="5477"/>
                  </a:lnTo>
                  <a:lnTo>
                    <a:pt x="4830" y="5635"/>
                  </a:lnTo>
                  <a:lnTo>
                    <a:pt x="4898" y="5794"/>
                  </a:lnTo>
                  <a:lnTo>
                    <a:pt x="4971" y="5952"/>
                  </a:lnTo>
                  <a:lnTo>
                    <a:pt x="5047" y="6110"/>
                  </a:lnTo>
                  <a:lnTo>
                    <a:pt x="5128" y="6269"/>
                  </a:lnTo>
                  <a:lnTo>
                    <a:pt x="5212" y="6429"/>
                  </a:lnTo>
                  <a:lnTo>
                    <a:pt x="5298" y="6589"/>
                  </a:lnTo>
                  <a:lnTo>
                    <a:pt x="5476" y="6911"/>
                  </a:lnTo>
                  <a:lnTo>
                    <a:pt x="5657" y="7239"/>
                  </a:lnTo>
                  <a:lnTo>
                    <a:pt x="6890" y="7262"/>
                  </a:lnTo>
                  <a:lnTo>
                    <a:pt x="6823" y="7029"/>
                  </a:lnTo>
                  <a:lnTo>
                    <a:pt x="6763" y="6801"/>
                  </a:lnTo>
                  <a:lnTo>
                    <a:pt x="6709" y="6580"/>
                  </a:lnTo>
                  <a:lnTo>
                    <a:pt x="6663" y="6365"/>
                  </a:lnTo>
                  <a:lnTo>
                    <a:pt x="6624" y="6157"/>
                  </a:lnTo>
                  <a:lnTo>
                    <a:pt x="6591" y="5955"/>
                  </a:lnTo>
                  <a:lnTo>
                    <a:pt x="6566" y="5760"/>
                  </a:lnTo>
                  <a:lnTo>
                    <a:pt x="6547" y="5571"/>
                  </a:lnTo>
                  <a:lnTo>
                    <a:pt x="6536" y="5390"/>
                  </a:lnTo>
                  <a:lnTo>
                    <a:pt x="6532" y="5216"/>
                  </a:lnTo>
                  <a:lnTo>
                    <a:pt x="6534" y="5049"/>
                  </a:lnTo>
                  <a:lnTo>
                    <a:pt x="6542" y="4888"/>
                  </a:lnTo>
                  <a:lnTo>
                    <a:pt x="6559" y="4735"/>
                  </a:lnTo>
                  <a:lnTo>
                    <a:pt x="6580" y="4589"/>
                  </a:lnTo>
                  <a:lnTo>
                    <a:pt x="6610" y="4451"/>
                  </a:lnTo>
                  <a:lnTo>
                    <a:pt x="6644" y="4321"/>
                  </a:lnTo>
                  <a:lnTo>
                    <a:pt x="6687" y="4197"/>
                  </a:lnTo>
                  <a:lnTo>
                    <a:pt x="6735" y="4082"/>
                  </a:lnTo>
                  <a:lnTo>
                    <a:pt x="6790" y="3974"/>
                  </a:lnTo>
                  <a:lnTo>
                    <a:pt x="6852" y="3875"/>
                  </a:lnTo>
                  <a:lnTo>
                    <a:pt x="6920" y="3782"/>
                  </a:lnTo>
                  <a:lnTo>
                    <a:pt x="6995" y="3698"/>
                  </a:lnTo>
                  <a:lnTo>
                    <a:pt x="7074" y="3623"/>
                  </a:lnTo>
                  <a:lnTo>
                    <a:pt x="7162" y="3555"/>
                  </a:lnTo>
                  <a:lnTo>
                    <a:pt x="7255" y="3496"/>
                  </a:lnTo>
                  <a:lnTo>
                    <a:pt x="7354" y="3445"/>
                  </a:lnTo>
                  <a:lnTo>
                    <a:pt x="7459" y="3403"/>
                  </a:lnTo>
                  <a:lnTo>
                    <a:pt x="7572" y="3369"/>
                  </a:lnTo>
                  <a:lnTo>
                    <a:pt x="7689" y="3344"/>
                  </a:lnTo>
                  <a:lnTo>
                    <a:pt x="7813" y="3328"/>
                  </a:lnTo>
                  <a:lnTo>
                    <a:pt x="7943" y="3320"/>
                  </a:lnTo>
                  <a:lnTo>
                    <a:pt x="8079" y="3321"/>
                  </a:lnTo>
                  <a:lnTo>
                    <a:pt x="8242" y="3324"/>
                  </a:lnTo>
                  <a:lnTo>
                    <a:pt x="8401" y="3336"/>
                  </a:lnTo>
                  <a:lnTo>
                    <a:pt x="8558" y="3358"/>
                  </a:lnTo>
                  <a:lnTo>
                    <a:pt x="8712" y="3390"/>
                  </a:lnTo>
                  <a:lnTo>
                    <a:pt x="8865" y="3429"/>
                  </a:lnTo>
                  <a:lnTo>
                    <a:pt x="9015" y="3474"/>
                  </a:lnTo>
                  <a:lnTo>
                    <a:pt x="9163" y="3525"/>
                  </a:lnTo>
                  <a:lnTo>
                    <a:pt x="9311" y="3579"/>
                  </a:lnTo>
                  <a:lnTo>
                    <a:pt x="9458" y="3637"/>
                  </a:lnTo>
                  <a:lnTo>
                    <a:pt x="9605" y="3697"/>
                  </a:lnTo>
                  <a:lnTo>
                    <a:pt x="9752" y="3758"/>
                  </a:lnTo>
                  <a:lnTo>
                    <a:pt x="9899" y="3820"/>
                  </a:lnTo>
                  <a:lnTo>
                    <a:pt x="10047" y="3880"/>
                  </a:lnTo>
                  <a:lnTo>
                    <a:pt x="10196" y="3937"/>
                  </a:lnTo>
                  <a:lnTo>
                    <a:pt x="10346" y="3991"/>
                  </a:lnTo>
                  <a:lnTo>
                    <a:pt x="10500" y="4041"/>
                  </a:lnTo>
                  <a:lnTo>
                    <a:pt x="10655" y="4085"/>
                  </a:lnTo>
                  <a:lnTo>
                    <a:pt x="10812" y="4123"/>
                  </a:lnTo>
                  <a:lnTo>
                    <a:pt x="10972" y="4153"/>
                  </a:lnTo>
                  <a:lnTo>
                    <a:pt x="11137" y="4174"/>
                  </a:lnTo>
                  <a:lnTo>
                    <a:pt x="11304" y="4185"/>
                  </a:lnTo>
                  <a:lnTo>
                    <a:pt x="11476" y="4186"/>
                  </a:lnTo>
                  <a:lnTo>
                    <a:pt x="11653" y="4174"/>
                  </a:lnTo>
                  <a:lnTo>
                    <a:pt x="11833" y="4149"/>
                  </a:lnTo>
                  <a:lnTo>
                    <a:pt x="12019" y="4109"/>
                  </a:lnTo>
                  <a:lnTo>
                    <a:pt x="12211" y="4055"/>
                  </a:lnTo>
                  <a:lnTo>
                    <a:pt x="12409" y="3984"/>
                  </a:lnTo>
                  <a:lnTo>
                    <a:pt x="12614" y="3895"/>
                  </a:lnTo>
                  <a:lnTo>
                    <a:pt x="12825" y="3788"/>
                  </a:lnTo>
                  <a:lnTo>
                    <a:pt x="13042" y="3661"/>
                  </a:lnTo>
                  <a:lnTo>
                    <a:pt x="13268" y="3513"/>
                  </a:lnTo>
                  <a:lnTo>
                    <a:pt x="13501" y="3344"/>
                  </a:lnTo>
                  <a:lnTo>
                    <a:pt x="13597" y="3292"/>
                  </a:lnTo>
                  <a:lnTo>
                    <a:pt x="13693" y="3246"/>
                  </a:lnTo>
                  <a:lnTo>
                    <a:pt x="13788" y="3207"/>
                  </a:lnTo>
                  <a:lnTo>
                    <a:pt x="13883" y="3173"/>
                  </a:lnTo>
                  <a:lnTo>
                    <a:pt x="13978" y="3147"/>
                  </a:lnTo>
                  <a:lnTo>
                    <a:pt x="14071" y="3125"/>
                  </a:lnTo>
                  <a:lnTo>
                    <a:pt x="14165" y="3110"/>
                  </a:lnTo>
                  <a:lnTo>
                    <a:pt x="14258" y="3101"/>
                  </a:lnTo>
                  <a:lnTo>
                    <a:pt x="14350" y="3097"/>
                  </a:lnTo>
                  <a:lnTo>
                    <a:pt x="14442" y="3098"/>
                  </a:lnTo>
                  <a:lnTo>
                    <a:pt x="14532" y="3104"/>
                  </a:lnTo>
                  <a:lnTo>
                    <a:pt x="14623" y="3116"/>
                  </a:lnTo>
                  <a:lnTo>
                    <a:pt x="14713" y="3133"/>
                  </a:lnTo>
                  <a:lnTo>
                    <a:pt x="14803" y="3154"/>
                  </a:lnTo>
                  <a:lnTo>
                    <a:pt x="14892" y="3181"/>
                  </a:lnTo>
                  <a:lnTo>
                    <a:pt x="14981" y="3211"/>
                  </a:lnTo>
                  <a:lnTo>
                    <a:pt x="15069" y="3247"/>
                  </a:lnTo>
                  <a:lnTo>
                    <a:pt x="15156" y="3287"/>
                  </a:lnTo>
                  <a:lnTo>
                    <a:pt x="15243" y="3332"/>
                  </a:lnTo>
                  <a:lnTo>
                    <a:pt x="15330" y="3380"/>
                  </a:lnTo>
                  <a:lnTo>
                    <a:pt x="15416" y="3432"/>
                  </a:lnTo>
                  <a:lnTo>
                    <a:pt x="15502" y="3489"/>
                  </a:lnTo>
                  <a:lnTo>
                    <a:pt x="15586" y="3549"/>
                  </a:lnTo>
                  <a:lnTo>
                    <a:pt x="15670" y="3612"/>
                  </a:lnTo>
                  <a:lnTo>
                    <a:pt x="15754" y="3680"/>
                  </a:lnTo>
                  <a:lnTo>
                    <a:pt x="15838" y="3750"/>
                  </a:lnTo>
                  <a:lnTo>
                    <a:pt x="15920" y="3825"/>
                  </a:lnTo>
                  <a:lnTo>
                    <a:pt x="16003" y="3902"/>
                  </a:lnTo>
                  <a:lnTo>
                    <a:pt x="16085" y="3982"/>
                  </a:lnTo>
                  <a:lnTo>
                    <a:pt x="16165" y="4066"/>
                  </a:lnTo>
                  <a:lnTo>
                    <a:pt x="16246" y="4151"/>
                  </a:lnTo>
                  <a:lnTo>
                    <a:pt x="16327" y="4240"/>
                  </a:lnTo>
                  <a:lnTo>
                    <a:pt x="16237" y="4236"/>
                  </a:lnTo>
                  <a:lnTo>
                    <a:pt x="16149" y="4234"/>
                  </a:lnTo>
                  <a:lnTo>
                    <a:pt x="16061" y="4234"/>
                  </a:lnTo>
                  <a:lnTo>
                    <a:pt x="15974" y="4237"/>
                  </a:lnTo>
                  <a:lnTo>
                    <a:pt x="15888" y="4241"/>
                  </a:lnTo>
                  <a:lnTo>
                    <a:pt x="15802" y="4248"/>
                  </a:lnTo>
                  <a:lnTo>
                    <a:pt x="15717" y="4257"/>
                  </a:lnTo>
                  <a:lnTo>
                    <a:pt x="15633" y="4269"/>
                  </a:lnTo>
                  <a:lnTo>
                    <a:pt x="15551" y="4283"/>
                  </a:lnTo>
                  <a:lnTo>
                    <a:pt x="15468" y="4299"/>
                  </a:lnTo>
                  <a:lnTo>
                    <a:pt x="15387" y="4318"/>
                  </a:lnTo>
                  <a:lnTo>
                    <a:pt x="15307" y="4339"/>
                  </a:lnTo>
                  <a:lnTo>
                    <a:pt x="15227" y="4363"/>
                  </a:lnTo>
                  <a:lnTo>
                    <a:pt x="15148" y="4389"/>
                  </a:lnTo>
                  <a:lnTo>
                    <a:pt x="15071" y="4419"/>
                  </a:lnTo>
                  <a:lnTo>
                    <a:pt x="14994" y="4450"/>
                  </a:lnTo>
                  <a:lnTo>
                    <a:pt x="14917" y="4486"/>
                  </a:lnTo>
                  <a:lnTo>
                    <a:pt x="14843" y="4523"/>
                  </a:lnTo>
                  <a:lnTo>
                    <a:pt x="14769" y="4564"/>
                  </a:lnTo>
                  <a:lnTo>
                    <a:pt x="14696" y="4608"/>
                  </a:lnTo>
                  <a:lnTo>
                    <a:pt x="14624" y="4654"/>
                  </a:lnTo>
                  <a:lnTo>
                    <a:pt x="14554" y="4704"/>
                  </a:lnTo>
                  <a:lnTo>
                    <a:pt x="14483" y="4756"/>
                  </a:lnTo>
                  <a:lnTo>
                    <a:pt x="14415" y="4812"/>
                  </a:lnTo>
                  <a:lnTo>
                    <a:pt x="14348" y="4870"/>
                  </a:lnTo>
                  <a:lnTo>
                    <a:pt x="14281" y="4932"/>
                  </a:lnTo>
                  <a:lnTo>
                    <a:pt x="14216" y="4997"/>
                  </a:lnTo>
                  <a:lnTo>
                    <a:pt x="14152" y="5067"/>
                  </a:lnTo>
                  <a:lnTo>
                    <a:pt x="14088" y="5138"/>
                  </a:lnTo>
                  <a:lnTo>
                    <a:pt x="14027" y="5214"/>
                  </a:lnTo>
                  <a:lnTo>
                    <a:pt x="13966" y="5293"/>
                  </a:lnTo>
                  <a:lnTo>
                    <a:pt x="13906" y="5375"/>
                  </a:lnTo>
                  <a:lnTo>
                    <a:pt x="13826" y="5469"/>
                  </a:lnTo>
                  <a:lnTo>
                    <a:pt x="13743" y="5558"/>
                  </a:lnTo>
                  <a:lnTo>
                    <a:pt x="13657" y="5645"/>
                  </a:lnTo>
                  <a:lnTo>
                    <a:pt x="13570" y="5726"/>
                  </a:lnTo>
                  <a:lnTo>
                    <a:pt x="13481" y="5805"/>
                  </a:lnTo>
                  <a:lnTo>
                    <a:pt x="13388" y="5879"/>
                  </a:lnTo>
                  <a:lnTo>
                    <a:pt x="13293" y="5949"/>
                  </a:lnTo>
                  <a:lnTo>
                    <a:pt x="13195" y="6014"/>
                  </a:lnTo>
                  <a:lnTo>
                    <a:pt x="13094" y="6075"/>
                  </a:lnTo>
                  <a:lnTo>
                    <a:pt x="12989" y="6130"/>
                  </a:lnTo>
                  <a:lnTo>
                    <a:pt x="12882" y="6180"/>
                  </a:lnTo>
                  <a:lnTo>
                    <a:pt x="12772" y="6225"/>
                  </a:lnTo>
                  <a:lnTo>
                    <a:pt x="12657" y="6265"/>
                  </a:lnTo>
                  <a:lnTo>
                    <a:pt x="12539" y="6298"/>
                  </a:lnTo>
                  <a:lnTo>
                    <a:pt x="12417" y="6325"/>
                  </a:lnTo>
                  <a:lnTo>
                    <a:pt x="12292" y="6347"/>
                  </a:lnTo>
                  <a:lnTo>
                    <a:pt x="12163" y="6361"/>
                  </a:lnTo>
                  <a:lnTo>
                    <a:pt x="12029" y="6369"/>
                  </a:lnTo>
                  <a:lnTo>
                    <a:pt x="11892" y="6370"/>
                  </a:lnTo>
                  <a:lnTo>
                    <a:pt x="11749" y="6364"/>
                  </a:lnTo>
                  <a:lnTo>
                    <a:pt x="11601" y="6351"/>
                  </a:lnTo>
                  <a:lnTo>
                    <a:pt x="11450" y="6331"/>
                  </a:lnTo>
                  <a:lnTo>
                    <a:pt x="11294" y="6302"/>
                  </a:lnTo>
                  <a:lnTo>
                    <a:pt x="11133" y="6266"/>
                  </a:lnTo>
                  <a:lnTo>
                    <a:pt x="10966" y="6221"/>
                  </a:lnTo>
                  <a:lnTo>
                    <a:pt x="10796" y="6168"/>
                  </a:lnTo>
                  <a:lnTo>
                    <a:pt x="10618" y="6107"/>
                  </a:lnTo>
                  <a:lnTo>
                    <a:pt x="10436" y="6038"/>
                  </a:lnTo>
                  <a:lnTo>
                    <a:pt x="10248" y="5958"/>
                  </a:lnTo>
                  <a:lnTo>
                    <a:pt x="10055" y="5870"/>
                  </a:lnTo>
                  <a:lnTo>
                    <a:pt x="9856" y="5773"/>
                  </a:lnTo>
                  <a:lnTo>
                    <a:pt x="9651" y="5666"/>
                  </a:lnTo>
                  <a:lnTo>
                    <a:pt x="9520" y="5600"/>
                  </a:lnTo>
                  <a:lnTo>
                    <a:pt x="9393" y="5540"/>
                  </a:lnTo>
                  <a:lnTo>
                    <a:pt x="9268" y="5487"/>
                  </a:lnTo>
                  <a:lnTo>
                    <a:pt x="9145" y="5441"/>
                  </a:lnTo>
                  <a:lnTo>
                    <a:pt x="9027" y="5401"/>
                  </a:lnTo>
                  <a:lnTo>
                    <a:pt x="8910" y="5367"/>
                  </a:lnTo>
                  <a:lnTo>
                    <a:pt x="8796" y="5340"/>
                  </a:lnTo>
                  <a:lnTo>
                    <a:pt x="8686" y="5319"/>
                  </a:lnTo>
                  <a:lnTo>
                    <a:pt x="8579" y="5306"/>
                  </a:lnTo>
                  <a:lnTo>
                    <a:pt x="8473" y="5299"/>
                  </a:lnTo>
                  <a:lnTo>
                    <a:pt x="8371" y="5298"/>
                  </a:lnTo>
                  <a:lnTo>
                    <a:pt x="8273" y="5304"/>
                  </a:lnTo>
                  <a:lnTo>
                    <a:pt x="8177" y="5316"/>
                  </a:lnTo>
                  <a:lnTo>
                    <a:pt x="8085" y="5336"/>
                  </a:lnTo>
                  <a:lnTo>
                    <a:pt x="7995" y="5363"/>
                  </a:lnTo>
                  <a:lnTo>
                    <a:pt x="7910" y="5397"/>
                  </a:lnTo>
                  <a:lnTo>
                    <a:pt x="7827" y="5436"/>
                  </a:lnTo>
                  <a:lnTo>
                    <a:pt x="7747" y="5484"/>
                  </a:lnTo>
                  <a:lnTo>
                    <a:pt x="7671" y="5538"/>
                  </a:lnTo>
                  <a:lnTo>
                    <a:pt x="7598" y="5601"/>
                  </a:lnTo>
                  <a:lnTo>
                    <a:pt x="7528" y="5669"/>
                  </a:lnTo>
                  <a:lnTo>
                    <a:pt x="7462" y="5746"/>
                  </a:lnTo>
                  <a:lnTo>
                    <a:pt x="7399" y="5828"/>
                  </a:lnTo>
                  <a:lnTo>
                    <a:pt x="7340" y="5919"/>
                  </a:lnTo>
                  <a:lnTo>
                    <a:pt x="7284" y="6017"/>
                  </a:lnTo>
                  <a:lnTo>
                    <a:pt x="7232" y="6122"/>
                  </a:lnTo>
                  <a:lnTo>
                    <a:pt x="7183" y="6235"/>
                  </a:lnTo>
                  <a:lnTo>
                    <a:pt x="7138" y="6355"/>
                  </a:lnTo>
                  <a:lnTo>
                    <a:pt x="7097" y="6483"/>
                  </a:lnTo>
                  <a:lnTo>
                    <a:pt x="7059" y="6618"/>
                  </a:lnTo>
                  <a:lnTo>
                    <a:pt x="7024" y="6761"/>
                  </a:lnTo>
                  <a:lnTo>
                    <a:pt x="6995" y="6911"/>
                  </a:lnTo>
                  <a:lnTo>
                    <a:pt x="7054" y="6808"/>
                  </a:lnTo>
                  <a:lnTo>
                    <a:pt x="7115" y="6709"/>
                  </a:lnTo>
                  <a:lnTo>
                    <a:pt x="7178" y="6614"/>
                  </a:lnTo>
                  <a:lnTo>
                    <a:pt x="7243" y="6523"/>
                  </a:lnTo>
                  <a:lnTo>
                    <a:pt x="7309" y="6438"/>
                  </a:lnTo>
                  <a:lnTo>
                    <a:pt x="7377" y="6356"/>
                  </a:lnTo>
                  <a:lnTo>
                    <a:pt x="7446" y="6279"/>
                  </a:lnTo>
                  <a:lnTo>
                    <a:pt x="7518" y="6207"/>
                  </a:lnTo>
                  <a:lnTo>
                    <a:pt x="7590" y="6139"/>
                  </a:lnTo>
                  <a:lnTo>
                    <a:pt x="7665" y="6076"/>
                  </a:lnTo>
                  <a:lnTo>
                    <a:pt x="7741" y="6017"/>
                  </a:lnTo>
                  <a:lnTo>
                    <a:pt x="7819" y="5964"/>
                  </a:lnTo>
                  <a:lnTo>
                    <a:pt x="7898" y="5915"/>
                  </a:lnTo>
                  <a:lnTo>
                    <a:pt x="7980" y="5871"/>
                  </a:lnTo>
                  <a:lnTo>
                    <a:pt x="8064" y="5832"/>
                  </a:lnTo>
                  <a:lnTo>
                    <a:pt x="8149" y="5799"/>
                  </a:lnTo>
                  <a:lnTo>
                    <a:pt x="8235" y="5770"/>
                  </a:lnTo>
                  <a:lnTo>
                    <a:pt x="8324" y="5747"/>
                  </a:lnTo>
                  <a:lnTo>
                    <a:pt x="8415" y="5727"/>
                  </a:lnTo>
                  <a:lnTo>
                    <a:pt x="8508" y="5714"/>
                  </a:lnTo>
                  <a:lnTo>
                    <a:pt x="8602" y="5706"/>
                  </a:lnTo>
                  <a:lnTo>
                    <a:pt x="8699" y="5704"/>
                  </a:lnTo>
                  <a:lnTo>
                    <a:pt x="8797" y="5706"/>
                  </a:lnTo>
                  <a:lnTo>
                    <a:pt x="8897" y="5714"/>
                  </a:lnTo>
                  <a:lnTo>
                    <a:pt x="8999" y="5727"/>
                  </a:lnTo>
                  <a:lnTo>
                    <a:pt x="9104" y="5747"/>
                  </a:lnTo>
                  <a:lnTo>
                    <a:pt x="9210" y="5771"/>
                  </a:lnTo>
                  <a:lnTo>
                    <a:pt x="9318" y="5802"/>
                  </a:lnTo>
                  <a:lnTo>
                    <a:pt x="9428" y="5838"/>
                  </a:lnTo>
                  <a:lnTo>
                    <a:pt x="9541" y="5879"/>
                  </a:lnTo>
                  <a:lnTo>
                    <a:pt x="9655" y="5926"/>
                  </a:lnTo>
                  <a:lnTo>
                    <a:pt x="9771" y="5979"/>
                  </a:lnTo>
                  <a:lnTo>
                    <a:pt x="9834" y="6018"/>
                  </a:lnTo>
                  <a:lnTo>
                    <a:pt x="9897" y="6055"/>
                  </a:lnTo>
                  <a:lnTo>
                    <a:pt x="9960" y="6091"/>
                  </a:lnTo>
                  <a:lnTo>
                    <a:pt x="10024" y="6125"/>
                  </a:lnTo>
                  <a:lnTo>
                    <a:pt x="10088" y="6159"/>
                  </a:lnTo>
                  <a:lnTo>
                    <a:pt x="10153" y="6191"/>
                  </a:lnTo>
                  <a:lnTo>
                    <a:pt x="10219" y="6221"/>
                  </a:lnTo>
                  <a:lnTo>
                    <a:pt x="10284" y="6251"/>
                  </a:lnTo>
                  <a:lnTo>
                    <a:pt x="10350" y="6278"/>
                  </a:lnTo>
                  <a:lnTo>
                    <a:pt x="10418" y="6305"/>
                  </a:lnTo>
                  <a:lnTo>
                    <a:pt x="10484" y="6331"/>
                  </a:lnTo>
                  <a:lnTo>
                    <a:pt x="10553" y="6354"/>
                  </a:lnTo>
                  <a:lnTo>
                    <a:pt x="10621" y="6376"/>
                  </a:lnTo>
                  <a:lnTo>
                    <a:pt x="10690" y="6398"/>
                  </a:lnTo>
                  <a:lnTo>
                    <a:pt x="10759" y="6417"/>
                  </a:lnTo>
                  <a:lnTo>
                    <a:pt x="10829" y="6437"/>
                  </a:lnTo>
                  <a:lnTo>
                    <a:pt x="10899" y="6453"/>
                  </a:lnTo>
                  <a:lnTo>
                    <a:pt x="10970" y="6469"/>
                  </a:lnTo>
                  <a:lnTo>
                    <a:pt x="11042" y="6483"/>
                  </a:lnTo>
                  <a:lnTo>
                    <a:pt x="11113" y="6496"/>
                  </a:lnTo>
                  <a:lnTo>
                    <a:pt x="11186" y="6507"/>
                  </a:lnTo>
                  <a:lnTo>
                    <a:pt x="11259" y="6517"/>
                  </a:lnTo>
                  <a:lnTo>
                    <a:pt x="11333" y="6525"/>
                  </a:lnTo>
                  <a:lnTo>
                    <a:pt x="11407" y="6533"/>
                  </a:lnTo>
                  <a:lnTo>
                    <a:pt x="11482" y="6538"/>
                  </a:lnTo>
                  <a:lnTo>
                    <a:pt x="11557" y="6543"/>
                  </a:lnTo>
                  <a:lnTo>
                    <a:pt x="11633" y="6545"/>
                  </a:lnTo>
                  <a:lnTo>
                    <a:pt x="11710" y="6546"/>
                  </a:lnTo>
                  <a:lnTo>
                    <a:pt x="11786" y="6546"/>
                  </a:lnTo>
                  <a:lnTo>
                    <a:pt x="11864" y="6544"/>
                  </a:lnTo>
                  <a:lnTo>
                    <a:pt x="11942" y="6541"/>
                  </a:lnTo>
                  <a:lnTo>
                    <a:pt x="12020" y="6536"/>
                  </a:lnTo>
                  <a:lnTo>
                    <a:pt x="11916" y="6574"/>
                  </a:lnTo>
                  <a:lnTo>
                    <a:pt x="11811" y="6606"/>
                  </a:lnTo>
                  <a:lnTo>
                    <a:pt x="11705" y="6633"/>
                  </a:lnTo>
                  <a:lnTo>
                    <a:pt x="11597" y="6652"/>
                  </a:lnTo>
                  <a:lnTo>
                    <a:pt x="11491" y="6666"/>
                  </a:lnTo>
                  <a:lnTo>
                    <a:pt x="11384" y="6677"/>
                  </a:lnTo>
                  <a:lnTo>
                    <a:pt x="11277" y="6681"/>
                  </a:lnTo>
                  <a:lnTo>
                    <a:pt x="11171" y="6681"/>
                  </a:lnTo>
                  <a:lnTo>
                    <a:pt x="11063" y="6677"/>
                  </a:lnTo>
                  <a:lnTo>
                    <a:pt x="10957" y="6668"/>
                  </a:lnTo>
                  <a:lnTo>
                    <a:pt x="10852" y="6656"/>
                  </a:lnTo>
                  <a:lnTo>
                    <a:pt x="10747" y="6641"/>
                  </a:lnTo>
                  <a:lnTo>
                    <a:pt x="10643" y="6623"/>
                  </a:lnTo>
                  <a:lnTo>
                    <a:pt x="10539" y="6603"/>
                  </a:lnTo>
                  <a:lnTo>
                    <a:pt x="10438" y="6581"/>
                  </a:lnTo>
                  <a:lnTo>
                    <a:pt x="10337" y="6556"/>
                  </a:lnTo>
                  <a:lnTo>
                    <a:pt x="10238" y="6530"/>
                  </a:lnTo>
                  <a:lnTo>
                    <a:pt x="10141" y="6502"/>
                  </a:lnTo>
                  <a:lnTo>
                    <a:pt x="10045" y="6474"/>
                  </a:lnTo>
                  <a:lnTo>
                    <a:pt x="9951" y="6445"/>
                  </a:lnTo>
                  <a:lnTo>
                    <a:pt x="9770" y="6387"/>
                  </a:lnTo>
                  <a:lnTo>
                    <a:pt x="9599" y="6331"/>
                  </a:lnTo>
                  <a:lnTo>
                    <a:pt x="9517" y="6304"/>
                  </a:lnTo>
                  <a:lnTo>
                    <a:pt x="9438" y="6278"/>
                  </a:lnTo>
                  <a:lnTo>
                    <a:pt x="9363" y="6255"/>
                  </a:lnTo>
                  <a:lnTo>
                    <a:pt x="9289" y="6233"/>
                  </a:lnTo>
                  <a:lnTo>
                    <a:pt x="9220" y="6213"/>
                  </a:lnTo>
                  <a:lnTo>
                    <a:pt x="9155" y="6197"/>
                  </a:lnTo>
                  <a:lnTo>
                    <a:pt x="9092" y="6184"/>
                  </a:lnTo>
                  <a:lnTo>
                    <a:pt x="9033" y="6173"/>
                  </a:lnTo>
                  <a:lnTo>
                    <a:pt x="8970" y="6161"/>
                  </a:lnTo>
                  <a:lnTo>
                    <a:pt x="8906" y="6152"/>
                  </a:lnTo>
                  <a:lnTo>
                    <a:pt x="8842" y="6146"/>
                  </a:lnTo>
                  <a:lnTo>
                    <a:pt x="8778" y="6141"/>
                  </a:lnTo>
                  <a:lnTo>
                    <a:pt x="8712" y="6140"/>
                  </a:lnTo>
                  <a:lnTo>
                    <a:pt x="8647" y="6141"/>
                  </a:lnTo>
                  <a:lnTo>
                    <a:pt x="8582" y="6145"/>
                  </a:lnTo>
                  <a:lnTo>
                    <a:pt x="8516" y="6151"/>
                  </a:lnTo>
                  <a:lnTo>
                    <a:pt x="8452" y="6160"/>
                  </a:lnTo>
                  <a:lnTo>
                    <a:pt x="8387" y="6172"/>
                  </a:lnTo>
                  <a:lnTo>
                    <a:pt x="8322" y="6188"/>
                  </a:lnTo>
                  <a:lnTo>
                    <a:pt x="8258" y="6205"/>
                  </a:lnTo>
                  <a:lnTo>
                    <a:pt x="8195" y="6225"/>
                  </a:lnTo>
                  <a:lnTo>
                    <a:pt x="8132" y="6249"/>
                  </a:lnTo>
                  <a:lnTo>
                    <a:pt x="8070" y="6275"/>
                  </a:lnTo>
                  <a:lnTo>
                    <a:pt x="8009" y="6305"/>
                  </a:lnTo>
                  <a:lnTo>
                    <a:pt x="7949" y="6338"/>
                  </a:lnTo>
                  <a:lnTo>
                    <a:pt x="7890" y="6373"/>
                  </a:lnTo>
                  <a:lnTo>
                    <a:pt x="7833" y="6412"/>
                  </a:lnTo>
                  <a:lnTo>
                    <a:pt x="7777" y="6454"/>
                  </a:lnTo>
                  <a:lnTo>
                    <a:pt x="7723" y="6500"/>
                  </a:lnTo>
                  <a:lnTo>
                    <a:pt x="7670" y="6548"/>
                  </a:lnTo>
                  <a:lnTo>
                    <a:pt x="7618" y="6599"/>
                  </a:lnTo>
                  <a:lnTo>
                    <a:pt x="7569" y="6654"/>
                  </a:lnTo>
                  <a:lnTo>
                    <a:pt x="7522" y="6712"/>
                  </a:lnTo>
                  <a:lnTo>
                    <a:pt x="7476" y="6774"/>
                  </a:lnTo>
                  <a:lnTo>
                    <a:pt x="7433" y="6839"/>
                  </a:lnTo>
                  <a:lnTo>
                    <a:pt x="7392" y="6907"/>
                  </a:lnTo>
                  <a:lnTo>
                    <a:pt x="7353" y="6979"/>
                  </a:lnTo>
                  <a:lnTo>
                    <a:pt x="7317" y="7054"/>
                  </a:lnTo>
                  <a:lnTo>
                    <a:pt x="7284" y="7133"/>
                  </a:lnTo>
                  <a:lnTo>
                    <a:pt x="7253" y="7215"/>
                  </a:lnTo>
                  <a:lnTo>
                    <a:pt x="7270" y="7406"/>
                  </a:lnTo>
                  <a:lnTo>
                    <a:pt x="7610" y="7400"/>
                  </a:lnTo>
                  <a:lnTo>
                    <a:pt x="7586" y="7858"/>
                  </a:lnTo>
                  <a:lnTo>
                    <a:pt x="7534" y="7930"/>
                  </a:lnTo>
                  <a:lnTo>
                    <a:pt x="7242" y="8039"/>
                  </a:lnTo>
                  <a:lnTo>
                    <a:pt x="7241" y="8034"/>
                  </a:lnTo>
                  <a:lnTo>
                    <a:pt x="7241" y="8031"/>
                  </a:lnTo>
                  <a:lnTo>
                    <a:pt x="7240" y="8031"/>
                  </a:lnTo>
                  <a:lnTo>
                    <a:pt x="7240" y="8033"/>
                  </a:lnTo>
                  <a:lnTo>
                    <a:pt x="7240" y="8045"/>
                  </a:lnTo>
                  <a:lnTo>
                    <a:pt x="7241" y="8066"/>
                  </a:lnTo>
                  <a:lnTo>
                    <a:pt x="7243" y="8129"/>
                  </a:lnTo>
                  <a:lnTo>
                    <a:pt x="7247" y="8214"/>
                  </a:lnTo>
                  <a:lnTo>
                    <a:pt x="7252" y="8311"/>
                  </a:lnTo>
                  <a:lnTo>
                    <a:pt x="7257" y="8412"/>
                  </a:lnTo>
                  <a:lnTo>
                    <a:pt x="7262" y="8508"/>
                  </a:lnTo>
                  <a:lnTo>
                    <a:pt x="7266" y="8590"/>
                  </a:lnTo>
                  <a:lnTo>
                    <a:pt x="7377" y="8631"/>
                  </a:lnTo>
                  <a:lnTo>
                    <a:pt x="7484" y="8675"/>
                  </a:lnTo>
                  <a:lnTo>
                    <a:pt x="7588" y="8720"/>
                  </a:lnTo>
                  <a:lnTo>
                    <a:pt x="7689" y="8766"/>
                  </a:lnTo>
                  <a:lnTo>
                    <a:pt x="7788" y="8815"/>
                  </a:lnTo>
                  <a:lnTo>
                    <a:pt x="7884" y="8864"/>
                  </a:lnTo>
                  <a:lnTo>
                    <a:pt x="7977" y="8915"/>
                  </a:lnTo>
                  <a:lnTo>
                    <a:pt x="8067" y="8967"/>
                  </a:lnTo>
                  <a:lnTo>
                    <a:pt x="8155" y="9020"/>
                  </a:lnTo>
                  <a:lnTo>
                    <a:pt x="8239" y="9075"/>
                  </a:lnTo>
                  <a:lnTo>
                    <a:pt x="8320" y="9131"/>
                  </a:lnTo>
                  <a:lnTo>
                    <a:pt x="8399" y="9187"/>
                  </a:lnTo>
                  <a:lnTo>
                    <a:pt x="8475" y="9246"/>
                  </a:lnTo>
                  <a:lnTo>
                    <a:pt x="8548" y="9305"/>
                  </a:lnTo>
                  <a:lnTo>
                    <a:pt x="8618" y="9365"/>
                  </a:lnTo>
                  <a:lnTo>
                    <a:pt x="8686" y="9425"/>
                  </a:lnTo>
                  <a:lnTo>
                    <a:pt x="8750" y="9488"/>
                  </a:lnTo>
                  <a:lnTo>
                    <a:pt x="8811" y="9550"/>
                  </a:lnTo>
                  <a:lnTo>
                    <a:pt x="8871" y="9613"/>
                  </a:lnTo>
                  <a:lnTo>
                    <a:pt x="8926" y="9676"/>
                  </a:lnTo>
                  <a:lnTo>
                    <a:pt x="8979" y="9742"/>
                  </a:lnTo>
                  <a:lnTo>
                    <a:pt x="9030" y="9806"/>
                  </a:lnTo>
                  <a:lnTo>
                    <a:pt x="9077" y="9871"/>
                  </a:lnTo>
                  <a:lnTo>
                    <a:pt x="9121" y="9938"/>
                  </a:lnTo>
                  <a:lnTo>
                    <a:pt x="9163" y="10004"/>
                  </a:lnTo>
                  <a:lnTo>
                    <a:pt x="9202" y="10070"/>
                  </a:lnTo>
                  <a:lnTo>
                    <a:pt x="9237" y="10138"/>
                  </a:lnTo>
                  <a:lnTo>
                    <a:pt x="9271" y="10204"/>
                  </a:lnTo>
                  <a:lnTo>
                    <a:pt x="9301" y="10271"/>
                  </a:lnTo>
                  <a:lnTo>
                    <a:pt x="9328" y="10339"/>
                  </a:lnTo>
                  <a:lnTo>
                    <a:pt x="9353" y="10406"/>
                  </a:lnTo>
                  <a:lnTo>
                    <a:pt x="9374" y="10474"/>
                  </a:lnTo>
                  <a:lnTo>
                    <a:pt x="9274" y="10308"/>
                  </a:lnTo>
                  <a:lnTo>
                    <a:pt x="9165" y="10150"/>
                  </a:lnTo>
                  <a:lnTo>
                    <a:pt x="9047" y="10000"/>
                  </a:lnTo>
                  <a:lnTo>
                    <a:pt x="8921" y="9857"/>
                  </a:lnTo>
                  <a:lnTo>
                    <a:pt x="8787" y="9723"/>
                  </a:lnTo>
                  <a:lnTo>
                    <a:pt x="8645" y="9598"/>
                  </a:lnTo>
                  <a:lnTo>
                    <a:pt x="8497" y="9481"/>
                  </a:lnTo>
                  <a:lnTo>
                    <a:pt x="8343" y="9374"/>
                  </a:lnTo>
                  <a:lnTo>
                    <a:pt x="8182" y="9276"/>
                  </a:lnTo>
                  <a:lnTo>
                    <a:pt x="8017" y="9187"/>
                  </a:lnTo>
                  <a:lnTo>
                    <a:pt x="7847" y="9110"/>
                  </a:lnTo>
                  <a:lnTo>
                    <a:pt x="7673" y="9043"/>
                  </a:lnTo>
                  <a:lnTo>
                    <a:pt x="7494" y="8986"/>
                  </a:lnTo>
                  <a:lnTo>
                    <a:pt x="7313" y="8940"/>
                  </a:lnTo>
                  <a:lnTo>
                    <a:pt x="7129" y="8907"/>
                  </a:lnTo>
                  <a:lnTo>
                    <a:pt x="6943" y="8884"/>
                  </a:lnTo>
                  <a:lnTo>
                    <a:pt x="6755" y="8873"/>
                  </a:lnTo>
                  <a:lnTo>
                    <a:pt x="6566" y="8875"/>
                  </a:lnTo>
                  <a:lnTo>
                    <a:pt x="6376" y="8889"/>
                  </a:lnTo>
                  <a:lnTo>
                    <a:pt x="6186" y="8917"/>
                  </a:lnTo>
                  <a:lnTo>
                    <a:pt x="5997" y="8958"/>
                  </a:lnTo>
                  <a:lnTo>
                    <a:pt x="5808" y="9012"/>
                  </a:lnTo>
                  <a:lnTo>
                    <a:pt x="5620" y="9080"/>
                  </a:lnTo>
                  <a:lnTo>
                    <a:pt x="5435" y="9163"/>
                  </a:lnTo>
                  <a:lnTo>
                    <a:pt x="5251" y="9260"/>
                  </a:lnTo>
                  <a:lnTo>
                    <a:pt x="5072" y="9371"/>
                  </a:lnTo>
                  <a:lnTo>
                    <a:pt x="4895" y="9499"/>
                  </a:lnTo>
                  <a:lnTo>
                    <a:pt x="4721" y="9641"/>
                  </a:lnTo>
                  <a:lnTo>
                    <a:pt x="4553" y="9799"/>
                  </a:lnTo>
                  <a:lnTo>
                    <a:pt x="4389" y="9972"/>
                  </a:lnTo>
                  <a:lnTo>
                    <a:pt x="4231" y="10163"/>
                  </a:lnTo>
                  <a:lnTo>
                    <a:pt x="4079" y="10370"/>
                  </a:lnTo>
                  <a:lnTo>
                    <a:pt x="4034" y="10442"/>
                  </a:lnTo>
                  <a:lnTo>
                    <a:pt x="3991" y="10516"/>
                  </a:lnTo>
                  <a:lnTo>
                    <a:pt x="3950" y="10595"/>
                  </a:lnTo>
                  <a:lnTo>
                    <a:pt x="3912" y="10678"/>
                  </a:lnTo>
                  <a:lnTo>
                    <a:pt x="3876" y="10763"/>
                  </a:lnTo>
                  <a:lnTo>
                    <a:pt x="3842" y="10852"/>
                  </a:lnTo>
                  <a:lnTo>
                    <a:pt x="3811" y="10944"/>
                  </a:lnTo>
                  <a:lnTo>
                    <a:pt x="3784" y="11040"/>
                  </a:lnTo>
                  <a:lnTo>
                    <a:pt x="3759" y="11138"/>
                  </a:lnTo>
                  <a:lnTo>
                    <a:pt x="3738" y="11238"/>
                  </a:lnTo>
                  <a:lnTo>
                    <a:pt x="3720" y="11342"/>
                  </a:lnTo>
                  <a:lnTo>
                    <a:pt x="3706" y="11448"/>
                  </a:lnTo>
                  <a:lnTo>
                    <a:pt x="3696" y="11557"/>
                  </a:lnTo>
                  <a:lnTo>
                    <a:pt x="3690" y="11668"/>
                  </a:lnTo>
                  <a:lnTo>
                    <a:pt x="3689" y="11780"/>
                  </a:lnTo>
                  <a:lnTo>
                    <a:pt x="3691" y="11895"/>
                  </a:lnTo>
                  <a:lnTo>
                    <a:pt x="3698" y="12012"/>
                  </a:lnTo>
                  <a:lnTo>
                    <a:pt x="3710" y="12131"/>
                  </a:lnTo>
                  <a:lnTo>
                    <a:pt x="3727" y="12251"/>
                  </a:lnTo>
                  <a:lnTo>
                    <a:pt x="3749" y="12373"/>
                  </a:lnTo>
                  <a:lnTo>
                    <a:pt x="3776" y="12496"/>
                  </a:lnTo>
                  <a:lnTo>
                    <a:pt x="3808" y="12620"/>
                  </a:lnTo>
                  <a:lnTo>
                    <a:pt x="3847" y="12746"/>
                  </a:lnTo>
                  <a:lnTo>
                    <a:pt x="3891" y="12872"/>
                  </a:lnTo>
                  <a:lnTo>
                    <a:pt x="3941" y="13000"/>
                  </a:lnTo>
                  <a:lnTo>
                    <a:pt x="3997" y="13128"/>
                  </a:lnTo>
                  <a:lnTo>
                    <a:pt x="4061" y="13257"/>
                  </a:lnTo>
                  <a:lnTo>
                    <a:pt x="4130" y="13386"/>
                  </a:lnTo>
                  <a:lnTo>
                    <a:pt x="4206" y="13515"/>
                  </a:lnTo>
                  <a:lnTo>
                    <a:pt x="4288" y="13646"/>
                  </a:lnTo>
                  <a:lnTo>
                    <a:pt x="4378" y="13776"/>
                  </a:lnTo>
                  <a:lnTo>
                    <a:pt x="4476" y="13906"/>
                  </a:lnTo>
                  <a:lnTo>
                    <a:pt x="4378" y="13831"/>
                  </a:lnTo>
                  <a:lnTo>
                    <a:pt x="4287" y="13755"/>
                  </a:lnTo>
                  <a:lnTo>
                    <a:pt x="4202" y="13680"/>
                  </a:lnTo>
                  <a:lnTo>
                    <a:pt x="4122" y="13603"/>
                  </a:lnTo>
                  <a:lnTo>
                    <a:pt x="4047" y="13526"/>
                  </a:lnTo>
                  <a:lnTo>
                    <a:pt x="3978" y="13448"/>
                  </a:lnTo>
                  <a:lnTo>
                    <a:pt x="3914" y="13368"/>
                  </a:lnTo>
                  <a:lnTo>
                    <a:pt x="3854" y="13290"/>
                  </a:lnTo>
                  <a:lnTo>
                    <a:pt x="3799" y="13210"/>
                  </a:lnTo>
                  <a:lnTo>
                    <a:pt x="3748" y="13129"/>
                  </a:lnTo>
                  <a:lnTo>
                    <a:pt x="3701" y="13048"/>
                  </a:lnTo>
                  <a:lnTo>
                    <a:pt x="3659" y="12966"/>
                  </a:lnTo>
                  <a:lnTo>
                    <a:pt x="3620" y="12883"/>
                  </a:lnTo>
                  <a:lnTo>
                    <a:pt x="3585" y="12801"/>
                  </a:lnTo>
                  <a:lnTo>
                    <a:pt x="3553" y="12717"/>
                  </a:lnTo>
                  <a:lnTo>
                    <a:pt x="3524" y="12632"/>
                  </a:lnTo>
                  <a:lnTo>
                    <a:pt x="3499" y="12548"/>
                  </a:lnTo>
                  <a:lnTo>
                    <a:pt x="3476" y="12462"/>
                  </a:lnTo>
                  <a:lnTo>
                    <a:pt x="3456" y="12376"/>
                  </a:lnTo>
                  <a:lnTo>
                    <a:pt x="3439" y="12289"/>
                  </a:lnTo>
                  <a:lnTo>
                    <a:pt x="3422" y="12202"/>
                  </a:lnTo>
                  <a:lnTo>
                    <a:pt x="3409" y="12114"/>
                  </a:lnTo>
                  <a:lnTo>
                    <a:pt x="3397" y="12025"/>
                  </a:lnTo>
                  <a:lnTo>
                    <a:pt x="3387" y="11936"/>
                  </a:lnTo>
                  <a:lnTo>
                    <a:pt x="3378" y="11846"/>
                  </a:lnTo>
                  <a:lnTo>
                    <a:pt x="3370" y="11756"/>
                  </a:lnTo>
                  <a:lnTo>
                    <a:pt x="3364" y="11665"/>
                  </a:lnTo>
                  <a:lnTo>
                    <a:pt x="3358" y="11573"/>
                  </a:lnTo>
                  <a:lnTo>
                    <a:pt x="3349" y="11388"/>
                  </a:lnTo>
                  <a:lnTo>
                    <a:pt x="3340" y="11200"/>
                  </a:lnTo>
                  <a:lnTo>
                    <a:pt x="3294" y="11510"/>
                  </a:lnTo>
                  <a:lnTo>
                    <a:pt x="3273" y="11807"/>
                  </a:lnTo>
                  <a:lnTo>
                    <a:pt x="3277" y="12090"/>
                  </a:lnTo>
                  <a:lnTo>
                    <a:pt x="3305" y="12363"/>
                  </a:lnTo>
                  <a:lnTo>
                    <a:pt x="3354" y="12621"/>
                  </a:lnTo>
                  <a:lnTo>
                    <a:pt x="3424" y="12867"/>
                  </a:lnTo>
                  <a:lnTo>
                    <a:pt x="3515" y="13099"/>
                  </a:lnTo>
                  <a:lnTo>
                    <a:pt x="3625" y="13318"/>
                  </a:lnTo>
                  <a:lnTo>
                    <a:pt x="3750" y="13523"/>
                  </a:lnTo>
                  <a:lnTo>
                    <a:pt x="3893" y="13714"/>
                  </a:lnTo>
                  <a:lnTo>
                    <a:pt x="4051" y="13892"/>
                  </a:lnTo>
                  <a:lnTo>
                    <a:pt x="4223" y="14056"/>
                  </a:lnTo>
                  <a:lnTo>
                    <a:pt x="4407" y="14205"/>
                  </a:lnTo>
                  <a:lnTo>
                    <a:pt x="4602" y="14340"/>
                  </a:lnTo>
                  <a:lnTo>
                    <a:pt x="4808" y="14460"/>
                  </a:lnTo>
                  <a:lnTo>
                    <a:pt x="5024" y="14567"/>
                  </a:lnTo>
                  <a:lnTo>
                    <a:pt x="5246" y="14657"/>
                  </a:lnTo>
                  <a:lnTo>
                    <a:pt x="5476" y="14733"/>
                  </a:lnTo>
                  <a:lnTo>
                    <a:pt x="5711" y="14793"/>
                  </a:lnTo>
                  <a:lnTo>
                    <a:pt x="5951" y="14839"/>
                  </a:lnTo>
                  <a:lnTo>
                    <a:pt x="6193" y="14869"/>
                  </a:lnTo>
                  <a:lnTo>
                    <a:pt x="6438" y="14882"/>
                  </a:lnTo>
                  <a:lnTo>
                    <a:pt x="6683" y="14881"/>
                  </a:lnTo>
                  <a:lnTo>
                    <a:pt x="6928" y="14863"/>
                  </a:lnTo>
                  <a:lnTo>
                    <a:pt x="7172" y="14829"/>
                  </a:lnTo>
                  <a:lnTo>
                    <a:pt x="7412" y="14778"/>
                  </a:lnTo>
                  <a:lnTo>
                    <a:pt x="7649" y="14712"/>
                  </a:lnTo>
                  <a:lnTo>
                    <a:pt x="7881" y="14628"/>
                  </a:lnTo>
                  <a:lnTo>
                    <a:pt x="8106" y="14528"/>
                  </a:lnTo>
                  <a:lnTo>
                    <a:pt x="8323" y="14410"/>
                  </a:lnTo>
                  <a:lnTo>
                    <a:pt x="8533" y="14276"/>
                  </a:lnTo>
                  <a:lnTo>
                    <a:pt x="8732" y="1412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5"/>
            <p:cNvSpPr/>
            <p:nvPr/>
          </p:nvSpPr>
          <p:spPr>
            <a:xfrm>
              <a:off x="368640" y="609840"/>
              <a:ext cx="167400" cy="173520"/>
            </a:xfrm>
            <a:custGeom>
              <a:avLst/>
              <a:gdLst/>
              <a:ahLst/>
              <a:rect l="l" t="t" r="r" b="b"/>
              <a:pathLst>
                <a:path w="3332" h="3469">
                  <a:moveTo>
                    <a:pt x="3332" y="3469"/>
                  </a:moveTo>
                  <a:lnTo>
                    <a:pt x="2437" y="3469"/>
                  </a:lnTo>
                  <a:lnTo>
                    <a:pt x="1304" y="1847"/>
                  </a:lnTo>
                  <a:lnTo>
                    <a:pt x="1273" y="1848"/>
                  </a:lnTo>
                  <a:lnTo>
                    <a:pt x="1243" y="1849"/>
                  </a:lnTo>
                  <a:lnTo>
                    <a:pt x="1216" y="1850"/>
                  </a:lnTo>
                  <a:lnTo>
                    <a:pt x="1190" y="1850"/>
                  </a:lnTo>
                  <a:lnTo>
                    <a:pt x="1165" y="1851"/>
                  </a:lnTo>
                  <a:lnTo>
                    <a:pt x="1141" y="1851"/>
                  </a:lnTo>
                  <a:lnTo>
                    <a:pt x="1120" y="1851"/>
                  </a:lnTo>
                  <a:lnTo>
                    <a:pt x="1098" y="1851"/>
                  </a:lnTo>
                  <a:lnTo>
                    <a:pt x="1083" y="1851"/>
                  </a:lnTo>
                  <a:lnTo>
                    <a:pt x="1066" y="1851"/>
                  </a:lnTo>
                  <a:lnTo>
                    <a:pt x="1048" y="1851"/>
                  </a:lnTo>
                  <a:lnTo>
                    <a:pt x="1030" y="1851"/>
                  </a:lnTo>
                  <a:lnTo>
                    <a:pt x="1011" y="1850"/>
                  </a:lnTo>
                  <a:lnTo>
                    <a:pt x="992" y="1849"/>
                  </a:lnTo>
                  <a:lnTo>
                    <a:pt x="973" y="1848"/>
                  </a:lnTo>
                  <a:lnTo>
                    <a:pt x="953" y="1847"/>
                  </a:lnTo>
                  <a:lnTo>
                    <a:pt x="953" y="2855"/>
                  </a:lnTo>
                  <a:lnTo>
                    <a:pt x="953" y="2895"/>
                  </a:lnTo>
                  <a:lnTo>
                    <a:pt x="954" y="2933"/>
                  </a:lnTo>
                  <a:lnTo>
                    <a:pt x="955" y="2969"/>
                  </a:lnTo>
                  <a:lnTo>
                    <a:pt x="957" y="3004"/>
                  </a:lnTo>
                  <a:lnTo>
                    <a:pt x="959" y="3035"/>
                  </a:lnTo>
                  <a:lnTo>
                    <a:pt x="962" y="3066"/>
                  </a:lnTo>
                  <a:lnTo>
                    <a:pt x="966" y="3093"/>
                  </a:lnTo>
                  <a:lnTo>
                    <a:pt x="971" y="3120"/>
                  </a:lnTo>
                  <a:lnTo>
                    <a:pt x="975" y="3144"/>
                  </a:lnTo>
                  <a:lnTo>
                    <a:pt x="980" y="3167"/>
                  </a:lnTo>
                  <a:lnTo>
                    <a:pt x="986" y="3188"/>
                  </a:lnTo>
                  <a:lnTo>
                    <a:pt x="992" y="3207"/>
                  </a:lnTo>
                  <a:lnTo>
                    <a:pt x="998" y="3223"/>
                  </a:lnTo>
                  <a:lnTo>
                    <a:pt x="1006" y="3238"/>
                  </a:lnTo>
                  <a:lnTo>
                    <a:pt x="1013" y="3251"/>
                  </a:lnTo>
                  <a:lnTo>
                    <a:pt x="1022" y="3262"/>
                  </a:lnTo>
                  <a:lnTo>
                    <a:pt x="1034" y="3275"/>
                  </a:lnTo>
                  <a:lnTo>
                    <a:pt x="1047" y="3288"/>
                  </a:lnTo>
                  <a:lnTo>
                    <a:pt x="1060" y="3301"/>
                  </a:lnTo>
                  <a:lnTo>
                    <a:pt x="1075" y="3311"/>
                  </a:lnTo>
                  <a:lnTo>
                    <a:pt x="1090" y="3321"/>
                  </a:lnTo>
                  <a:lnTo>
                    <a:pt x="1105" y="3330"/>
                  </a:lnTo>
                  <a:lnTo>
                    <a:pt x="1123" y="3338"/>
                  </a:lnTo>
                  <a:lnTo>
                    <a:pt x="1140" y="3347"/>
                  </a:lnTo>
                  <a:lnTo>
                    <a:pt x="1157" y="3353"/>
                  </a:lnTo>
                  <a:lnTo>
                    <a:pt x="1176" y="3359"/>
                  </a:lnTo>
                  <a:lnTo>
                    <a:pt x="1195" y="3364"/>
                  </a:lnTo>
                  <a:lnTo>
                    <a:pt x="1216" y="3368"/>
                  </a:lnTo>
                  <a:lnTo>
                    <a:pt x="1236" y="3371"/>
                  </a:lnTo>
                  <a:lnTo>
                    <a:pt x="1259" y="3373"/>
                  </a:lnTo>
                  <a:lnTo>
                    <a:pt x="1280" y="3374"/>
                  </a:lnTo>
                  <a:lnTo>
                    <a:pt x="1304" y="3374"/>
                  </a:lnTo>
                  <a:lnTo>
                    <a:pt x="1435" y="3374"/>
                  </a:lnTo>
                  <a:lnTo>
                    <a:pt x="1435" y="3469"/>
                  </a:lnTo>
                  <a:lnTo>
                    <a:pt x="0" y="3469"/>
                  </a:lnTo>
                  <a:lnTo>
                    <a:pt x="0" y="3374"/>
                  </a:lnTo>
                  <a:lnTo>
                    <a:pt x="126" y="3374"/>
                  </a:lnTo>
                  <a:lnTo>
                    <a:pt x="152" y="3374"/>
                  </a:lnTo>
                  <a:lnTo>
                    <a:pt x="177" y="3372"/>
                  </a:lnTo>
                  <a:lnTo>
                    <a:pt x="202" y="3369"/>
                  </a:lnTo>
                  <a:lnTo>
                    <a:pt x="224" y="3366"/>
                  </a:lnTo>
                  <a:lnTo>
                    <a:pt x="247" y="3361"/>
                  </a:lnTo>
                  <a:lnTo>
                    <a:pt x="268" y="3355"/>
                  </a:lnTo>
                  <a:lnTo>
                    <a:pt x="288" y="3347"/>
                  </a:lnTo>
                  <a:lnTo>
                    <a:pt x="308" y="3338"/>
                  </a:lnTo>
                  <a:lnTo>
                    <a:pt x="326" y="3329"/>
                  </a:lnTo>
                  <a:lnTo>
                    <a:pt x="344" y="3318"/>
                  </a:lnTo>
                  <a:lnTo>
                    <a:pt x="361" y="3307"/>
                  </a:lnTo>
                  <a:lnTo>
                    <a:pt x="376" y="3293"/>
                  </a:lnTo>
                  <a:lnTo>
                    <a:pt x="391" y="3280"/>
                  </a:lnTo>
                  <a:lnTo>
                    <a:pt x="405" y="3265"/>
                  </a:lnTo>
                  <a:lnTo>
                    <a:pt x="417" y="3249"/>
                  </a:lnTo>
                  <a:lnTo>
                    <a:pt x="429" y="3231"/>
                  </a:lnTo>
                  <a:lnTo>
                    <a:pt x="435" y="3220"/>
                  </a:lnTo>
                  <a:lnTo>
                    <a:pt x="442" y="3208"/>
                  </a:lnTo>
                  <a:lnTo>
                    <a:pt x="447" y="3193"/>
                  </a:lnTo>
                  <a:lnTo>
                    <a:pt x="452" y="3178"/>
                  </a:lnTo>
                  <a:lnTo>
                    <a:pt x="457" y="3160"/>
                  </a:lnTo>
                  <a:lnTo>
                    <a:pt x="461" y="3140"/>
                  </a:lnTo>
                  <a:lnTo>
                    <a:pt x="465" y="3120"/>
                  </a:lnTo>
                  <a:lnTo>
                    <a:pt x="468" y="3097"/>
                  </a:lnTo>
                  <a:lnTo>
                    <a:pt x="471" y="3073"/>
                  </a:lnTo>
                  <a:lnTo>
                    <a:pt x="474" y="3046"/>
                  </a:lnTo>
                  <a:lnTo>
                    <a:pt x="476" y="3019"/>
                  </a:lnTo>
                  <a:lnTo>
                    <a:pt x="478" y="2989"/>
                  </a:lnTo>
                  <a:lnTo>
                    <a:pt x="480" y="2926"/>
                  </a:lnTo>
                  <a:lnTo>
                    <a:pt x="481" y="2855"/>
                  </a:lnTo>
                  <a:lnTo>
                    <a:pt x="481" y="613"/>
                  </a:lnTo>
                  <a:lnTo>
                    <a:pt x="481" y="573"/>
                  </a:lnTo>
                  <a:lnTo>
                    <a:pt x="480" y="536"/>
                  </a:lnTo>
                  <a:lnTo>
                    <a:pt x="479" y="500"/>
                  </a:lnTo>
                  <a:lnTo>
                    <a:pt x="477" y="465"/>
                  </a:lnTo>
                  <a:lnTo>
                    <a:pt x="474" y="433"/>
                  </a:lnTo>
                  <a:lnTo>
                    <a:pt x="471" y="403"/>
                  </a:lnTo>
                  <a:lnTo>
                    <a:pt x="468" y="374"/>
                  </a:lnTo>
                  <a:lnTo>
                    <a:pt x="464" y="348"/>
                  </a:lnTo>
                  <a:lnTo>
                    <a:pt x="460" y="324"/>
                  </a:lnTo>
                  <a:lnTo>
                    <a:pt x="454" y="302"/>
                  </a:lnTo>
                  <a:lnTo>
                    <a:pt x="449" y="280"/>
                  </a:lnTo>
                  <a:lnTo>
                    <a:pt x="443" y="262"/>
                  </a:lnTo>
                  <a:lnTo>
                    <a:pt x="435" y="246"/>
                  </a:lnTo>
                  <a:lnTo>
                    <a:pt x="428" y="231"/>
                  </a:lnTo>
                  <a:lnTo>
                    <a:pt x="421" y="218"/>
                  </a:lnTo>
                  <a:lnTo>
                    <a:pt x="412" y="208"/>
                  </a:lnTo>
                  <a:lnTo>
                    <a:pt x="400" y="194"/>
                  </a:lnTo>
                  <a:lnTo>
                    <a:pt x="386" y="181"/>
                  </a:lnTo>
                  <a:lnTo>
                    <a:pt x="373" y="169"/>
                  </a:lnTo>
                  <a:lnTo>
                    <a:pt x="359" y="158"/>
                  </a:lnTo>
                  <a:lnTo>
                    <a:pt x="344" y="148"/>
                  </a:lnTo>
                  <a:lnTo>
                    <a:pt x="327" y="138"/>
                  </a:lnTo>
                  <a:lnTo>
                    <a:pt x="310" y="130"/>
                  </a:lnTo>
                  <a:lnTo>
                    <a:pt x="292" y="123"/>
                  </a:lnTo>
                  <a:lnTo>
                    <a:pt x="274" y="116"/>
                  </a:lnTo>
                  <a:lnTo>
                    <a:pt x="255" y="111"/>
                  </a:lnTo>
                  <a:lnTo>
                    <a:pt x="235" y="106"/>
                  </a:lnTo>
                  <a:lnTo>
                    <a:pt x="215" y="102"/>
                  </a:lnTo>
                  <a:lnTo>
                    <a:pt x="193" y="99"/>
                  </a:lnTo>
                  <a:lnTo>
                    <a:pt x="172" y="97"/>
                  </a:lnTo>
                  <a:lnTo>
                    <a:pt x="149" y="96"/>
                  </a:lnTo>
                  <a:lnTo>
                    <a:pt x="126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220" y="0"/>
                  </a:lnTo>
                  <a:lnTo>
                    <a:pt x="1285" y="0"/>
                  </a:lnTo>
                  <a:lnTo>
                    <a:pt x="1349" y="1"/>
                  </a:lnTo>
                  <a:lnTo>
                    <a:pt x="1410" y="3"/>
                  </a:lnTo>
                  <a:lnTo>
                    <a:pt x="1469" y="5"/>
                  </a:lnTo>
                  <a:lnTo>
                    <a:pt x="1526" y="8"/>
                  </a:lnTo>
                  <a:lnTo>
                    <a:pt x="1580" y="11"/>
                  </a:lnTo>
                  <a:lnTo>
                    <a:pt x="1633" y="15"/>
                  </a:lnTo>
                  <a:lnTo>
                    <a:pt x="1683" y="20"/>
                  </a:lnTo>
                  <a:lnTo>
                    <a:pt x="1731" y="25"/>
                  </a:lnTo>
                  <a:lnTo>
                    <a:pt x="1777" y="31"/>
                  </a:lnTo>
                  <a:lnTo>
                    <a:pt x="1821" y="38"/>
                  </a:lnTo>
                  <a:lnTo>
                    <a:pt x="1862" y="46"/>
                  </a:lnTo>
                  <a:lnTo>
                    <a:pt x="1902" y="53"/>
                  </a:lnTo>
                  <a:lnTo>
                    <a:pt x="1939" y="62"/>
                  </a:lnTo>
                  <a:lnTo>
                    <a:pt x="1973" y="71"/>
                  </a:lnTo>
                  <a:lnTo>
                    <a:pt x="2006" y="80"/>
                  </a:lnTo>
                  <a:lnTo>
                    <a:pt x="2038" y="92"/>
                  </a:lnTo>
                  <a:lnTo>
                    <a:pt x="2068" y="103"/>
                  </a:lnTo>
                  <a:lnTo>
                    <a:pt x="2099" y="116"/>
                  </a:lnTo>
                  <a:lnTo>
                    <a:pt x="2129" y="129"/>
                  </a:lnTo>
                  <a:lnTo>
                    <a:pt x="2157" y="144"/>
                  </a:lnTo>
                  <a:lnTo>
                    <a:pt x="2186" y="160"/>
                  </a:lnTo>
                  <a:lnTo>
                    <a:pt x="2213" y="177"/>
                  </a:lnTo>
                  <a:lnTo>
                    <a:pt x="2240" y="195"/>
                  </a:lnTo>
                  <a:lnTo>
                    <a:pt x="2267" y="214"/>
                  </a:lnTo>
                  <a:lnTo>
                    <a:pt x="2293" y="233"/>
                  </a:lnTo>
                  <a:lnTo>
                    <a:pt x="2319" y="255"/>
                  </a:lnTo>
                  <a:lnTo>
                    <a:pt x="2343" y="277"/>
                  </a:lnTo>
                  <a:lnTo>
                    <a:pt x="2368" y="301"/>
                  </a:lnTo>
                  <a:lnTo>
                    <a:pt x="2391" y="325"/>
                  </a:lnTo>
                  <a:lnTo>
                    <a:pt x="2414" y="351"/>
                  </a:lnTo>
                  <a:lnTo>
                    <a:pt x="2436" y="376"/>
                  </a:lnTo>
                  <a:lnTo>
                    <a:pt x="2458" y="404"/>
                  </a:lnTo>
                  <a:lnTo>
                    <a:pt x="2478" y="432"/>
                  </a:lnTo>
                  <a:lnTo>
                    <a:pt x="2496" y="461"/>
                  </a:lnTo>
                  <a:lnTo>
                    <a:pt x="2514" y="491"/>
                  </a:lnTo>
                  <a:lnTo>
                    <a:pt x="2529" y="520"/>
                  </a:lnTo>
                  <a:lnTo>
                    <a:pt x="2543" y="551"/>
                  </a:lnTo>
                  <a:lnTo>
                    <a:pt x="2557" y="582"/>
                  </a:lnTo>
                  <a:lnTo>
                    <a:pt x="2569" y="614"/>
                  </a:lnTo>
                  <a:lnTo>
                    <a:pt x="2579" y="647"/>
                  </a:lnTo>
                  <a:lnTo>
                    <a:pt x="2587" y="679"/>
                  </a:lnTo>
                  <a:lnTo>
                    <a:pt x="2595" y="714"/>
                  </a:lnTo>
                  <a:lnTo>
                    <a:pt x="2602" y="748"/>
                  </a:lnTo>
                  <a:lnTo>
                    <a:pt x="2607" y="784"/>
                  </a:lnTo>
                  <a:lnTo>
                    <a:pt x="2610" y="819"/>
                  </a:lnTo>
                  <a:lnTo>
                    <a:pt x="2612" y="856"/>
                  </a:lnTo>
                  <a:lnTo>
                    <a:pt x="2613" y="893"/>
                  </a:lnTo>
                  <a:lnTo>
                    <a:pt x="2612" y="933"/>
                  </a:lnTo>
                  <a:lnTo>
                    <a:pt x="2610" y="971"/>
                  </a:lnTo>
                  <a:lnTo>
                    <a:pt x="2606" y="1010"/>
                  </a:lnTo>
                  <a:lnTo>
                    <a:pt x="2600" y="1048"/>
                  </a:lnTo>
                  <a:lnTo>
                    <a:pt x="2593" y="1085"/>
                  </a:lnTo>
                  <a:lnTo>
                    <a:pt x="2584" y="1120"/>
                  </a:lnTo>
                  <a:lnTo>
                    <a:pt x="2574" y="1156"/>
                  </a:lnTo>
                  <a:lnTo>
                    <a:pt x="2563" y="1192"/>
                  </a:lnTo>
                  <a:lnTo>
                    <a:pt x="2549" y="1226"/>
                  </a:lnTo>
                  <a:lnTo>
                    <a:pt x="2534" y="1259"/>
                  </a:lnTo>
                  <a:lnTo>
                    <a:pt x="2518" y="1293"/>
                  </a:lnTo>
                  <a:lnTo>
                    <a:pt x="2499" y="1326"/>
                  </a:lnTo>
                  <a:lnTo>
                    <a:pt x="2480" y="1357"/>
                  </a:lnTo>
                  <a:lnTo>
                    <a:pt x="2459" y="1388"/>
                  </a:lnTo>
                  <a:lnTo>
                    <a:pt x="2436" y="1418"/>
                  </a:lnTo>
                  <a:lnTo>
                    <a:pt x="2412" y="1448"/>
                  </a:lnTo>
                  <a:lnTo>
                    <a:pt x="2385" y="1477"/>
                  </a:lnTo>
                  <a:lnTo>
                    <a:pt x="2357" y="1505"/>
                  </a:lnTo>
                  <a:lnTo>
                    <a:pt x="2328" y="1532"/>
                  </a:lnTo>
                  <a:lnTo>
                    <a:pt x="2297" y="1557"/>
                  </a:lnTo>
                  <a:lnTo>
                    <a:pt x="2263" y="1582"/>
                  </a:lnTo>
                  <a:lnTo>
                    <a:pt x="2230" y="1605"/>
                  </a:lnTo>
                  <a:lnTo>
                    <a:pt x="2193" y="1628"/>
                  </a:lnTo>
                  <a:lnTo>
                    <a:pt x="2155" y="1648"/>
                  </a:lnTo>
                  <a:lnTo>
                    <a:pt x="2115" y="1669"/>
                  </a:lnTo>
                  <a:lnTo>
                    <a:pt x="2074" y="1688"/>
                  </a:lnTo>
                  <a:lnTo>
                    <a:pt x="2031" y="1706"/>
                  </a:lnTo>
                  <a:lnTo>
                    <a:pt x="1986" y="1723"/>
                  </a:lnTo>
                  <a:lnTo>
                    <a:pt x="1939" y="1739"/>
                  </a:lnTo>
                  <a:lnTo>
                    <a:pt x="1891" y="1753"/>
                  </a:lnTo>
                  <a:lnTo>
                    <a:pt x="1840" y="1768"/>
                  </a:lnTo>
                  <a:lnTo>
                    <a:pt x="1789" y="1780"/>
                  </a:lnTo>
                  <a:lnTo>
                    <a:pt x="2479" y="2776"/>
                  </a:lnTo>
                  <a:lnTo>
                    <a:pt x="2509" y="2818"/>
                  </a:lnTo>
                  <a:lnTo>
                    <a:pt x="2537" y="2858"/>
                  </a:lnTo>
                  <a:lnTo>
                    <a:pt x="2566" y="2896"/>
                  </a:lnTo>
                  <a:lnTo>
                    <a:pt x="2593" y="2933"/>
                  </a:lnTo>
                  <a:lnTo>
                    <a:pt x="2621" y="2968"/>
                  </a:lnTo>
                  <a:lnTo>
                    <a:pt x="2647" y="3001"/>
                  </a:lnTo>
                  <a:lnTo>
                    <a:pt x="2674" y="3031"/>
                  </a:lnTo>
                  <a:lnTo>
                    <a:pt x="2700" y="3061"/>
                  </a:lnTo>
                  <a:lnTo>
                    <a:pt x="2725" y="3088"/>
                  </a:lnTo>
                  <a:lnTo>
                    <a:pt x="2750" y="3115"/>
                  </a:lnTo>
                  <a:lnTo>
                    <a:pt x="2774" y="3138"/>
                  </a:lnTo>
                  <a:lnTo>
                    <a:pt x="2798" y="3161"/>
                  </a:lnTo>
                  <a:lnTo>
                    <a:pt x="2820" y="3181"/>
                  </a:lnTo>
                  <a:lnTo>
                    <a:pt x="2844" y="3200"/>
                  </a:lnTo>
                  <a:lnTo>
                    <a:pt x="2865" y="3216"/>
                  </a:lnTo>
                  <a:lnTo>
                    <a:pt x="2886" y="3231"/>
                  </a:lnTo>
                  <a:lnTo>
                    <a:pt x="2908" y="3244"/>
                  </a:lnTo>
                  <a:lnTo>
                    <a:pt x="2930" y="3258"/>
                  </a:lnTo>
                  <a:lnTo>
                    <a:pt x="2954" y="3270"/>
                  </a:lnTo>
                  <a:lnTo>
                    <a:pt x="2978" y="3282"/>
                  </a:lnTo>
                  <a:lnTo>
                    <a:pt x="3003" y="3293"/>
                  </a:lnTo>
                  <a:lnTo>
                    <a:pt x="3029" y="3304"/>
                  </a:lnTo>
                  <a:lnTo>
                    <a:pt x="3056" y="3314"/>
                  </a:lnTo>
                  <a:lnTo>
                    <a:pt x="3084" y="3323"/>
                  </a:lnTo>
                  <a:lnTo>
                    <a:pt x="3111" y="3331"/>
                  </a:lnTo>
                  <a:lnTo>
                    <a:pt x="3141" y="3339"/>
                  </a:lnTo>
                  <a:lnTo>
                    <a:pt x="3170" y="3347"/>
                  </a:lnTo>
                  <a:lnTo>
                    <a:pt x="3201" y="3354"/>
                  </a:lnTo>
                  <a:lnTo>
                    <a:pt x="3233" y="3360"/>
                  </a:lnTo>
                  <a:lnTo>
                    <a:pt x="3264" y="3365"/>
                  </a:lnTo>
                  <a:lnTo>
                    <a:pt x="3298" y="3370"/>
                  </a:lnTo>
                  <a:lnTo>
                    <a:pt x="3332" y="3374"/>
                  </a:lnTo>
                  <a:lnTo>
                    <a:pt x="3332" y="3469"/>
                  </a:lnTo>
                  <a:close/>
                  <a:moveTo>
                    <a:pt x="953" y="1686"/>
                  </a:moveTo>
                  <a:lnTo>
                    <a:pt x="976" y="1686"/>
                  </a:lnTo>
                  <a:lnTo>
                    <a:pt x="997" y="1686"/>
                  </a:lnTo>
                  <a:lnTo>
                    <a:pt x="1017" y="1686"/>
                  </a:lnTo>
                  <a:lnTo>
                    <a:pt x="1035" y="1687"/>
                  </a:lnTo>
                  <a:lnTo>
                    <a:pt x="1051" y="1687"/>
                  </a:lnTo>
                  <a:lnTo>
                    <a:pt x="1066" y="1688"/>
                  </a:lnTo>
                  <a:lnTo>
                    <a:pt x="1080" y="1688"/>
                  </a:lnTo>
                  <a:lnTo>
                    <a:pt x="1091" y="1688"/>
                  </a:lnTo>
                  <a:lnTo>
                    <a:pt x="1150" y="1688"/>
                  </a:lnTo>
                  <a:lnTo>
                    <a:pt x="1208" y="1685"/>
                  </a:lnTo>
                  <a:lnTo>
                    <a:pt x="1263" y="1681"/>
                  </a:lnTo>
                  <a:lnTo>
                    <a:pt x="1316" y="1675"/>
                  </a:lnTo>
                  <a:lnTo>
                    <a:pt x="1368" y="1667"/>
                  </a:lnTo>
                  <a:lnTo>
                    <a:pt x="1417" y="1658"/>
                  </a:lnTo>
                  <a:lnTo>
                    <a:pt x="1441" y="1653"/>
                  </a:lnTo>
                  <a:lnTo>
                    <a:pt x="1465" y="1647"/>
                  </a:lnTo>
                  <a:lnTo>
                    <a:pt x="1488" y="1641"/>
                  </a:lnTo>
                  <a:lnTo>
                    <a:pt x="1512" y="1635"/>
                  </a:lnTo>
                  <a:lnTo>
                    <a:pt x="1533" y="1628"/>
                  </a:lnTo>
                  <a:lnTo>
                    <a:pt x="1556" y="1621"/>
                  </a:lnTo>
                  <a:lnTo>
                    <a:pt x="1577" y="1612"/>
                  </a:lnTo>
                  <a:lnTo>
                    <a:pt x="1598" y="1604"/>
                  </a:lnTo>
                  <a:lnTo>
                    <a:pt x="1618" y="1596"/>
                  </a:lnTo>
                  <a:lnTo>
                    <a:pt x="1638" y="1587"/>
                  </a:lnTo>
                  <a:lnTo>
                    <a:pt x="1658" y="1578"/>
                  </a:lnTo>
                  <a:lnTo>
                    <a:pt x="1677" y="1567"/>
                  </a:lnTo>
                  <a:lnTo>
                    <a:pt x="1696" y="1557"/>
                  </a:lnTo>
                  <a:lnTo>
                    <a:pt x="1714" y="1547"/>
                  </a:lnTo>
                  <a:lnTo>
                    <a:pt x="1731" y="1536"/>
                  </a:lnTo>
                  <a:lnTo>
                    <a:pt x="1749" y="1524"/>
                  </a:lnTo>
                  <a:lnTo>
                    <a:pt x="1766" y="1512"/>
                  </a:lnTo>
                  <a:lnTo>
                    <a:pt x="1782" y="1499"/>
                  </a:lnTo>
                  <a:lnTo>
                    <a:pt x="1798" y="1487"/>
                  </a:lnTo>
                  <a:lnTo>
                    <a:pt x="1813" y="1474"/>
                  </a:lnTo>
                  <a:lnTo>
                    <a:pt x="1843" y="1446"/>
                  </a:lnTo>
                  <a:lnTo>
                    <a:pt x="1870" y="1418"/>
                  </a:lnTo>
                  <a:lnTo>
                    <a:pt x="1884" y="1403"/>
                  </a:lnTo>
                  <a:lnTo>
                    <a:pt x="1896" y="1389"/>
                  </a:lnTo>
                  <a:lnTo>
                    <a:pt x="1908" y="1374"/>
                  </a:lnTo>
                  <a:lnTo>
                    <a:pt x="1920" y="1359"/>
                  </a:lnTo>
                  <a:lnTo>
                    <a:pt x="1932" y="1343"/>
                  </a:lnTo>
                  <a:lnTo>
                    <a:pt x="1942" y="1328"/>
                  </a:lnTo>
                  <a:lnTo>
                    <a:pt x="1952" y="1312"/>
                  </a:lnTo>
                  <a:lnTo>
                    <a:pt x="1962" y="1296"/>
                  </a:lnTo>
                  <a:lnTo>
                    <a:pt x="1971" y="1280"/>
                  </a:lnTo>
                  <a:lnTo>
                    <a:pt x="1981" y="1263"/>
                  </a:lnTo>
                  <a:lnTo>
                    <a:pt x="1989" y="1246"/>
                  </a:lnTo>
                  <a:lnTo>
                    <a:pt x="1996" y="1230"/>
                  </a:lnTo>
                  <a:lnTo>
                    <a:pt x="2004" y="1212"/>
                  </a:lnTo>
                  <a:lnTo>
                    <a:pt x="2010" y="1195"/>
                  </a:lnTo>
                  <a:lnTo>
                    <a:pt x="2017" y="1177"/>
                  </a:lnTo>
                  <a:lnTo>
                    <a:pt x="2022" y="1159"/>
                  </a:lnTo>
                  <a:lnTo>
                    <a:pt x="2029" y="1141"/>
                  </a:lnTo>
                  <a:lnTo>
                    <a:pt x="2034" y="1122"/>
                  </a:lnTo>
                  <a:lnTo>
                    <a:pt x="2038" y="1104"/>
                  </a:lnTo>
                  <a:lnTo>
                    <a:pt x="2042" y="1085"/>
                  </a:lnTo>
                  <a:lnTo>
                    <a:pt x="2049" y="1047"/>
                  </a:lnTo>
                  <a:lnTo>
                    <a:pt x="2053" y="1007"/>
                  </a:lnTo>
                  <a:lnTo>
                    <a:pt x="2056" y="967"/>
                  </a:lnTo>
                  <a:lnTo>
                    <a:pt x="2057" y="926"/>
                  </a:lnTo>
                  <a:lnTo>
                    <a:pt x="2056" y="886"/>
                  </a:lnTo>
                  <a:lnTo>
                    <a:pt x="2054" y="847"/>
                  </a:lnTo>
                  <a:lnTo>
                    <a:pt x="2050" y="808"/>
                  </a:lnTo>
                  <a:lnTo>
                    <a:pt x="2045" y="771"/>
                  </a:lnTo>
                  <a:lnTo>
                    <a:pt x="2038" y="735"/>
                  </a:lnTo>
                  <a:lnTo>
                    <a:pt x="2030" y="700"/>
                  </a:lnTo>
                  <a:lnTo>
                    <a:pt x="2019" y="665"/>
                  </a:lnTo>
                  <a:lnTo>
                    <a:pt x="2008" y="631"/>
                  </a:lnTo>
                  <a:lnTo>
                    <a:pt x="1995" y="599"/>
                  </a:lnTo>
                  <a:lnTo>
                    <a:pt x="1981" y="567"/>
                  </a:lnTo>
                  <a:lnTo>
                    <a:pt x="1964" y="537"/>
                  </a:lnTo>
                  <a:lnTo>
                    <a:pt x="1947" y="507"/>
                  </a:lnTo>
                  <a:lnTo>
                    <a:pt x="1927" y="478"/>
                  </a:lnTo>
                  <a:lnTo>
                    <a:pt x="1907" y="451"/>
                  </a:lnTo>
                  <a:lnTo>
                    <a:pt x="1885" y="423"/>
                  </a:lnTo>
                  <a:lnTo>
                    <a:pt x="1861" y="398"/>
                  </a:lnTo>
                  <a:lnTo>
                    <a:pt x="1836" y="373"/>
                  </a:lnTo>
                  <a:lnTo>
                    <a:pt x="1810" y="350"/>
                  </a:lnTo>
                  <a:lnTo>
                    <a:pt x="1782" y="328"/>
                  </a:lnTo>
                  <a:lnTo>
                    <a:pt x="1755" y="309"/>
                  </a:lnTo>
                  <a:lnTo>
                    <a:pt x="1725" y="291"/>
                  </a:lnTo>
                  <a:lnTo>
                    <a:pt x="1696" y="274"/>
                  </a:lnTo>
                  <a:lnTo>
                    <a:pt x="1665" y="259"/>
                  </a:lnTo>
                  <a:lnTo>
                    <a:pt x="1632" y="246"/>
                  </a:lnTo>
                  <a:lnTo>
                    <a:pt x="1600" y="233"/>
                  </a:lnTo>
                  <a:lnTo>
                    <a:pt x="1566" y="223"/>
                  </a:lnTo>
                  <a:lnTo>
                    <a:pt x="1530" y="214"/>
                  </a:lnTo>
                  <a:lnTo>
                    <a:pt x="1494" y="207"/>
                  </a:lnTo>
                  <a:lnTo>
                    <a:pt x="1458" y="202"/>
                  </a:lnTo>
                  <a:lnTo>
                    <a:pt x="1420" y="198"/>
                  </a:lnTo>
                  <a:lnTo>
                    <a:pt x="1380" y="195"/>
                  </a:lnTo>
                  <a:lnTo>
                    <a:pt x="1340" y="195"/>
                  </a:lnTo>
                  <a:lnTo>
                    <a:pt x="1304" y="195"/>
                  </a:lnTo>
                  <a:lnTo>
                    <a:pt x="1263" y="198"/>
                  </a:lnTo>
                  <a:lnTo>
                    <a:pt x="1219" y="202"/>
                  </a:lnTo>
                  <a:lnTo>
                    <a:pt x="1172" y="207"/>
                  </a:lnTo>
                  <a:lnTo>
                    <a:pt x="1122" y="214"/>
                  </a:lnTo>
                  <a:lnTo>
                    <a:pt x="1069" y="222"/>
                  </a:lnTo>
                  <a:lnTo>
                    <a:pt x="1012" y="231"/>
                  </a:lnTo>
                  <a:lnTo>
                    <a:pt x="953" y="244"/>
                  </a:lnTo>
                  <a:lnTo>
                    <a:pt x="953" y="1686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6"/>
            <p:cNvSpPr/>
            <p:nvPr/>
          </p:nvSpPr>
          <p:spPr>
            <a:xfrm>
              <a:off x="416880" y="579600"/>
              <a:ext cx="46800" cy="234000"/>
            </a:xfrm>
            <a:custGeom>
              <a:avLst/>
              <a:gdLst/>
              <a:ahLst/>
              <a:rect l="l" t="t" r="r" b="b"/>
              <a:pathLst>
                <a:path w="936" h="4663">
                  <a:moveTo>
                    <a:pt x="936" y="4537"/>
                  </a:moveTo>
                  <a:lnTo>
                    <a:pt x="936" y="4663"/>
                  </a:lnTo>
                  <a:lnTo>
                    <a:pt x="0" y="4663"/>
                  </a:lnTo>
                  <a:lnTo>
                    <a:pt x="0" y="4537"/>
                  </a:lnTo>
                  <a:lnTo>
                    <a:pt x="78" y="4537"/>
                  </a:lnTo>
                  <a:lnTo>
                    <a:pt x="95" y="4536"/>
                  </a:lnTo>
                  <a:lnTo>
                    <a:pt x="111" y="4534"/>
                  </a:lnTo>
                  <a:lnTo>
                    <a:pt x="126" y="4531"/>
                  </a:lnTo>
                  <a:lnTo>
                    <a:pt x="141" y="4526"/>
                  </a:lnTo>
                  <a:lnTo>
                    <a:pt x="155" y="4520"/>
                  </a:lnTo>
                  <a:lnTo>
                    <a:pt x="169" y="4513"/>
                  </a:lnTo>
                  <a:lnTo>
                    <a:pt x="182" y="4504"/>
                  </a:lnTo>
                  <a:lnTo>
                    <a:pt x="194" y="4495"/>
                  </a:lnTo>
                  <a:lnTo>
                    <a:pt x="207" y="4484"/>
                  </a:lnTo>
                  <a:lnTo>
                    <a:pt x="218" y="4470"/>
                  </a:lnTo>
                  <a:lnTo>
                    <a:pt x="229" y="4457"/>
                  </a:lnTo>
                  <a:lnTo>
                    <a:pt x="239" y="4442"/>
                  </a:lnTo>
                  <a:lnTo>
                    <a:pt x="248" y="4425"/>
                  </a:lnTo>
                  <a:lnTo>
                    <a:pt x="258" y="4407"/>
                  </a:lnTo>
                  <a:lnTo>
                    <a:pt x="266" y="4388"/>
                  </a:lnTo>
                  <a:lnTo>
                    <a:pt x="274" y="4367"/>
                  </a:lnTo>
                  <a:lnTo>
                    <a:pt x="279" y="4353"/>
                  </a:lnTo>
                  <a:lnTo>
                    <a:pt x="283" y="4336"/>
                  </a:lnTo>
                  <a:lnTo>
                    <a:pt x="287" y="4316"/>
                  </a:lnTo>
                  <a:lnTo>
                    <a:pt x="291" y="4294"/>
                  </a:lnTo>
                  <a:lnTo>
                    <a:pt x="294" y="4269"/>
                  </a:lnTo>
                  <a:lnTo>
                    <a:pt x="297" y="4242"/>
                  </a:lnTo>
                  <a:lnTo>
                    <a:pt x="301" y="4212"/>
                  </a:lnTo>
                  <a:lnTo>
                    <a:pt x="304" y="4180"/>
                  </a:lnTo>
                  <a:lnTo>
                    <a:pt x="308" y="4109"/>
                  </a:lnTo>
                  <a:lnTo>
                    <a:pt x="311" y="4028"/>
                  </a:lnTo>
                  <a:lnTo>
                    <a:pt x="313" y="3939"/>
                  </a:lnTo>
                  <a:lnTo>
                    <a:pt x="313" y="3838"/>
                  </a:lnTo>
                  <a:lnTo>
                    <a:pt x="313" y="825"/>
                  </a:lnTo>
                  <a:lnTo>
                    <a:pt x="313" y="740"/>
                  </a:lnTo>
                  <a:lnTo>
                    <a:pt x="312" y="663"/>
                  </a:lnTo>
                  <a:lnTo>
                    <a:pt x="310" y="594"/>
                  </a:lnTo>
                  <a:lnTo>
                    <a:pt x="308" y="531"/>
                  </a:lnTo>
                  <a:lnTo>
                    <a:pt x="305" y="476"/>
                  </a:lnTo>
                  <a:lnTo>
                    <a:pt x="302" y="429"/>
                  </a:lnTo>
                  <a:lnTo>
                    <a:pt x="297" y="390"/>
                  </a:lnTo>
                  <a:lnTo>
                    <a:pt x="292" y="358"/>
                  </a:lnTo>
                  <a:lnTo>
                    <a:pt x="287" y="336"/>
                  </a:lnTo>
                  <a:lnTo>
                    <a:pt x="282" y="316"/>
                  </a:lnTo>
                  <a:lnTo>
                    <a:pt x="275" y="297"/>
                  </a:lnTo>
                  <a:lnTo>
                    <a:pt x="268" y="277"/>
                  </a:lnTo>
                  <a:lnTo>
                    <a:pt x="259" y="260"/>
                  </a:lnTo>
                  <a:lnTo>
                    <a:pt x="249" y="243"/>
                  </a:lnTo>
                  <a:lnTo>
                    <a:pt x="238" y="225"/>
                  </a:lnTo>
                  <a:lnTo>
                    <a:pt x="226" y="210"/>
                  </a:lnTo>
                  <a:lnTo>
                    <a:pt x="209" y="190"/>
                  </a:lnTo>
                  <a:lnTo>
                    <a:pt x="190" y="173"/>
                  </a:lnTo>
                  <a:lnTo>
                    <a:pt x="181" y="166"/>
                  </a:lnTo>
                  <a:lnTo>
                    <a:pt x="173" y="160"/>
                  </a:lnTo>
                  <a:lnTo>
                    <a:pt x="164" y="154"/>
                  </a:lnTo>
                  <a:lnTo>
                    <a:pt x="153" y="148"/>
                  </a:lnTo>
                  <a:lnTo>
                    <a:pt x="144" y="144"/>
                  </a:lnTo>
                  <a:lnTo>
                    <a:pt x="135" y="139"/>
                  </a:lnTo>
                  <a:lnTo>
                    <a:pt x="126" y="135"/>
                  </a:lnTo>
                  <a:lnTo>
                    <a:pt x="117" y="132"/>
                  </a:lnTo>
                  <a:lnTo>
                    <a:pt x="106" y="130"/>
                  </a:lnTo>
                  <a:lnTo>
                    <a:pt x="97" y="129"/>
                  </a:lnTo>
                  <a:lnTo>
                    <a:pt x="88" y="128"/>
                  </a:lnTo>
                  <a:lnTo>
                    <a:pt x="78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936" y="0"/>
                  </a:lnTo>
                  <a:lnTo>
                    <a:pt x="936" y="127"/>
                  </a:lnTo>
                  <a:lnTo>
                    <a:pt x="857" y="127"/>
                  </a:lnTo>
                  <a:lnTo>
                    <a:pt x="841" y="128"/>
                  </a:lnTo>
                  <a:lnTo>
                    <a:pt x="824" y="130"/>
                  </a:lnTo>
                  <a:lnTo>
                    <a:pt x="809" y="133"/>
                  </a:lnTo>
                  <a:lnTo>
                    <a:pt x="795" y="138"/>
                  </a:lnTo>
                  <a:lnTo>
                    <a:pt x="781" y="145"/>
                  </a:lnTo>
                  <a:lnTo>
                    <a:pt x="767" y="152"/>
                  </a:lnTo>
                  <a:lnTo>
                    <a:pt x="754" y="160"/>
                  </a:lnTo>
                  <a:lnTo>
                    <a:pt x="742" y="170"/>
                  </a:lnTo>
                  <a:lnTo>
                    <a:pt x="729" y="181"/>
                  </a:lnTo>
                  <a:lnTo>
                    <a:pt x="718" y="194"/>
                  </a:lnTo>
                  <a:lnTo>
                    <a:pt x="708" y="207"/>
                  </a:lnTo>
                  <a:lnTo>
                    <a:pt x="698" y="222"/>
                  </a:lnTo>
                  <a:lnTo>
                    <a:pt x="688" y="238"/>
                  </a:lnTo>
                  <a:lnTo>
                    <a:pt x="678" y="256"/>
                  </a:lnTo>
                  <a:lnTo>
                    <a:pt x="670" y="275"/>
                  </a:lnTo>
                  <a:lnTo>
                    <a:pt x="662" y="296"/>
                  </a:lnTo>
                  <a:lnTo>
                    <a:pt x="658" y="311"/>
                  </a:lnTo>
                  <a:lnTo>
                    <a:pt x="653" y="328"/>
                  </a:lnTo>
                  <a:lnTo>
                    <a:pt x="649" y="348"/>
                  </a:lnTo>
                  <a:lnTo>
                    <a:pt x="645" y="370"/>
                  </a:lnTo>
                  <a:lnTo>
                    <a:pt x="641" y="395"/>
                  </a:lnTo>
                  <a:lnTo>
                    <a:pt x="638" y="422"/>
                  </a:lnTo>
                  <a:lnTo>
                    <a:pt x="634" y="451"/>
                  </a:lnTo>
                  <a:lnTo>
                    <a:pt x="632" y="483"/>
                  </a:lnTo>
                  <a:lnTo>
                    <a:pt x="627" y="554"/>
                  </a:lnTo>
                  <a:lnTo>
                    <a:pt x="624" y="634"/>
                  </a:lnTo>
                  <a:lnTo>
                    <a:pt x="622" y="725"/>
                  </a:lnTo>
                  <a:lnTo>
                    <a:pt x="622" y="825"/>
                  </a:lnTo>
                  <a:lnTo>
                    <a:pt x="622" y="3838"/>
                  </a:lnTo>
                  <a:lnTo>
                    <a:pt x="622" y="3923"/>
                  </a:lnTo>
                  <a:lnTo>
                    <a:pt x="623" y="4000"/>
                  </a:lnTo>
                  <a:lnTo>
                    <a:pt x="625" y="4070"/>
                  </a:lnTo>
                  <a:lnTo>
                    <a:pt x="627" y="4132"/>
                  </a:lnTo>
                  <a:lnTo>
                    <a:pt x="630" y="4187"/>
                  </a:lnTo>
                  <a:lnTo>
                    <a:pt x="633" y="4234"/>
                  </a:lnTo>
                  <a:lnTo>
                    <a:pt x="638" y="4273"/>
                  </a:lnTo>
                  <a:lnTo>
                    <a:pt x="643" y="4305"/>
                  </a:lnTo>
                  <a:lnTo>
                    <a:pt x="648" y="4326"/>
                  </a:lnTo>
                  <a:lnTo>
                    <a:pt x="653" y="4347"/>
                  </a:lnTo>
                  <a:lnTo>
                    <a:pt x="660" y="4366"/>
                  </a:lnTo>
                  <a:lnTo>
                    <a:pt x="668" y="4386"/>
                  </a:lnTo>
                  <a:lnTo>
                    <a:pt x="676" y="4404"/>
                  </a:lnTo>
                  <a:lnTo>
                    <a:pt x="687" y="4421"/>
                  </a:lnTo>
                  <a:lnTo>
                    <a:pt x="698" y="4438"/>
                  </a:lnTo>
                  <a:lnTo>
                    <a:pt x="710" y="4453"/>
                  </a:lnTo>
                  <a:lnTo>
                    <a:pt x="727" y="4472"/>
                  </a:lnTo>
                  <a:lnTo>
                    <a:pt x="746" y="4490"/>
                  </a:lnTo>
                  <a:lnTo>
                    <a:pt x="754" y="4497"/>
                  </a:lnTo>
                  <a:lnTo>
                    <a:pt x="763" y="4504"/>
                  </a:lnTo>
                  <a:lnTo>
                    <a:pt x="772" y="4510"/>
                  </a:lnTo>
                  <a:lnTo>
                    <a:pt x="782" y="4515"/>
                  </a:lnTo>
                  <a:lnTo>
                    <a:pt x="791" y="4520"/>
                  </a:lnTo>
                  <a:lnTo>
                    <a:pt x="800" y="4524"/>
                  </a:lnTo>
                  <a:lnTo>
                    <a:pt x="809" y="4528"/>
                  </a:lnTo>
                  <a:lnTo>
                    <a:pt x="818" y="4532"/>
                  </a:lnTo>
                  <a:lnTo>
                    <a:pt x="828" y="4534"/>
                  </a:lnTo>
                  <a:lnTo>
                    <a:pt x="838" y="4536"/>
                  </a:lnTo>
                  <a:lnTo>
                    <a:pt x="847" y="4537"/>
                  </a:lnTo>
                  <a:lnTo>
                    <a:pt x="857" y="4537"/>
                  </a:lnTo>
                  <a:lnTo>
                    <a:pt x="936" y="453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42" name="Picture 2" descr="Coat of arms of the Carabinieri.svg"/>
          <p:cNvPicPr/>
          <p:nvPr/>
        </p:nvPicPr>
        <p:blipFill>
          <a:blip r:embed="rId1"/>
          <a:stretch/>
        </p:blipFill>
        <p:spPr>
          <a:xfrm>
            <a:off x="3384000" y="1700640"/>
            <a:ext cx="2376000" cy="409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8670</TotalTime>
  <Application>LibreOffice/7.0.0.3$MacOSX_X86_64 LibreOffice_project/8061b3e9204bef6b321a21033174034a5e2ea88e</Application>
  <Words>293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2015-05-11T08:27:00Z</dcterms:created>
  <dc:creator/>
  <dc:description/>
  <dc:language>it-IT</dc:language>
  <cp:lastModifiedBy>Scalingi Luigi (Cap.)</cp:lastModifiedBy>
  <cp:lastPrinted>2020-02-19T08:38:03Z</cp:lastPrinted>
  <dcterms:modified xsi:type="dcterms:W3CDTF">2020-08-11T09:41:55Z</dcterms:modified>
  <cp:revision>413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9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